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3.xml" ContentType="application/vnd.openxmlformats-officedocument.theme+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notesSlides/notesSlide27.xml" ContentType="application/vnd.openxmlformats-officedocument.presentationml.notesSlide+xml"/>
  <Override PartName="/ppt/tags/tag65.xml" ContentType="application/vnd.openxmlformats-officedocument.presentationml.tags+xml"/>
  <Override PartName="/ppt/notesSlides/notesSlide28.xml" ContentType="application/vnd.openxmlformats-officedocument.presentationml.notesSlide+xml"/>
  <Override PartName="/ppt/tags/tag66.xml" ContentType="application/vnd.openxmlformats-officedocument.presentationml.tags+xml"/>
  <Override PartName="/ppt/notesSlides/notesSlide2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0.xml" ContentType="application/vnd.openxmlformats-officedocument.presentationml.notesSlide+xml"/>
  <Override PartName="/ppt/tags/tag69.xml" ContentType="application/vnd.openxmlformats-officedocument.presentationml.tags+xml"/>
  <Override PartName="/ppt/notesSlides/notesSlide31.xml" ContentType="application/vnd.openxmlformats-officedocument.presentationml.notesSlide+xml"/>
  <Override PartName="/ppt/tags/tag70.xml" ContentType="application/vnd.openxmlformats-officedocument.presentationml.tags+xml"/>
  <Override PartName="/ppt/notesSlides/notesSlide32.xml" ContentType="application/vnd.openxmlformats-officedocument.presentationml.notesSlide+xml"/>
  <Override PartName="/ppt/tags/tag71.xml" ContentType="application/vnd.openxmlformats-officedocument.presentationml.tags+xml"/>
  <Override PartName="/ppt/notesSlides/notesSlide33.xml" ContentType="application/vnd.openxmlformats-officedocument.presentationml.notesSlide+xml"/>
  <Override PartName="/ppt/tags/tag72.xml" ContentType="application/vnd.openxmlformats-officedocument.presentationml.tags+xml"/>
  <Override PartName="/ppt/notesSlides/notesSlide34.xml" ContentType="application/vnd.openxmlformats-officedocument.presentationml.notesSlide+xml"/>
  <Override PartName="/ppt/tags/tag73.xml" ContentType="application/vnd.openxmlformats-officedocument.presentationml.tags+xml"/>
  <Override PartName="/ppt/notesSlides/notesSlide35.xml" ContentType="application/vnd.openxmlformats-officedocument.presentationml.notesSlide+xml"/>
  <Override PartName="/ppt/tags/tag74.xml" ContentType="application/vnd.openxmlformats-officedocument.presentationml.tags+xml"/>
  <Override PartName="/ppt/notesSlides/notesSlide36.xml" ContentType="application/vnd.openxmlformats-officedocument.presentationml.notesSlide+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notesSlides/notesSlide38.xml" ContentType="application/vnd.openxmlformats-officedocument.presentationml.notesSlide+xml"/>
  <Override PartName="/ppt/tags/tag77.xml" ContentType="application/vnd.openxmlformats-officedocument.presentationml.tags+xml"/>
  <Override PartName="/ppt/notesSlides/notesSlide39.xml" ContentType="application/vnd.openxmlformats-officedocument.presentationml.notesSlide+xml"/>
  <Override PartName="/ppt/tags/tag7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79.xml" ContentType="application/vnd.openxmlformats-officedocument.presentationml.tags+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50"/>
  </p:notesMasterIdLst>
  <p:sldIdLst>
    <p:sldId id="432" r:id="rId6"/>
    <p:sldId id="260" r:id="rId7"/>
    <p:sldId id="261" r:id="rId8"/>
    <p:sldId id="567" r:id="rId9"/>
    <p:sldId id="619" r:id="rId10"/>
    <p:sldId id="620" r:id="rId11"/>
    <p:sldId id="621" r:id="rId12"/>
    <p:sldId id="622" r:id="rId13"/>
    <p:sldId id="623" r:id="rId14"/>
    <p:sldId id="624" r:id="rId15"/>
    <p:sldId id="625" r:id="rId16"/>
    <p:sldId id="626" r:id="rId17"/>
    <p:sldId id="627" r:id="rId18"/>
    <p:sldId id="628" r:id="rId19"/>
    <p:sldId id="629" r:id="rId20"/>
    <p:sldId id="630" r:id="rId21"/>
    <p:sldId id="631" r:id="rId22"/>
    <p:sldId id="632" r:id="rId23"/>
    <p:sldId id="633" r:id="rId24"/>
    <p:sldId id="634" r:id="rId25"/>
    <p:sldId id="635" r:id="rId26"/>
    <p:sldId id="636" r:id="rId27"/>
    <p:sldId id="637" r:id="rId28"/>
    <p:sldId id="638" r:id="rId29"/>
    <p:sldId id="639" r:id="rId30"/>
    <p:sldId id="590" r:id="rId31"/>
    <p:sldId id="658" r:id="rId32"/>
    <p:sldId id="645" r:id="rId33"/>
    <p:sldId id="646" r:id="rId34"/>
    <p:sldId id="647" r:id="rId35"/>
    <p:sldId id="640" r:id="rId36"/>
    <p:sldId id="657" r:id="rId37"/>
    <p:sldId id="648" r:id="rId38"/>
    <p:sldId id="653" r:id="rId39"/>
    <p:sldId id="649" r:id="rId40"/>
    <p:sldId id="651" r:id="rId41"/>
    <p:sldId id="652" r:id="rId42"/>
    <p:sldId id="650" r:id="rId43"/>
    <p:sldId id="654" r:id="rId44"/>
    <p:sldId id="655" r:id="rId45"/>
    <p:sldId id="656" r:id="rId46"/>
    <p:sldId id="316" r:id="rId47"/>
    <p:sldId id="604" r:id="rId48"/>
    <p:sldId id="443" r:id="rId49"/>
  </p:sldIdLst>
  <p:sldSz cx="12192000" cy="6858000"/>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0"/>
    <a:srgbClr val="CBD8E6"/>
    <a:srgbClr val="2F99DC"/>
    <a:srgbClr val="C6C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2A686-AED8-CADC-4394-92FF9CADF026}" v="6" dt="2019-10-10T17:52:14.726"/>
    <p1510:client id="{6438F923-7BD1-44DD-952D-59DFEBC2D7BF}" v="232" dt="2019-10-10T17:40:02.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3522" autoAdjust="0"/>
  </p:normalViewPr>
  <p:slideViewPr>
    <p:cSldViewPr snapToGrid="0">
      <p:cViewPr varScale="1">
        <p:scale>
          <a:sx n="103" d="100"/>
          <a:sy n="103" d="100"/>
        </p:scale>
        <p:origin x="2496" y="102"/>
      </p:cViewPr>
      <p:guideLst/>
    </p:cSldViewPr>
  </p:slideViewPr>
  <p:outlineViewPr>
    <p:cViewPr>
      <p:scale>
        <a:sx n="33" d="100"/>
        <a:sy n="33" d="100"/>
      </p:scale>
      <p:origin x="0" y="-292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026D729C-9154-4F27-93FB-6B4546933BCE}" type="datetimeFigureOut">
              <a:rPr lang="en-US" smtClean="0"/>
              <a:t>10/13/2019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CF895F-66FC-4E4A-BB77-5AAD46DBC12D}" type="slidenum">
              <a:rPr lang="en-US" smtClean="0"/>
              <a:t>‹#›</a:t>
            </a:fld>
            <a:endParaRPr lang="en-US"/>
          </a:p>
        </p:txBody>
      </p:sp>
    </p:spTree>
    <p:extLst>
      <p:ext uri="{BB962C8B-B14F-4D97-AF65-F5344CB8AC3E}">
        <p14:creationId xmlns:p14="http://schemas.microsoft.com/office/powerpoint/2010/main" val="244746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Good morning! Welcome to Scan Data Troubleshooting Training.  We’ll get started in a few minutes. In the meantime, please enter the following information into the chat box below.  Your name,  email address, account name, store name, and role.  We appreciate your cooperation and will begin shortly.</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a:t>
            </a:fld>
            <a:endParaRPr lang="en-US"/>
          </a:p>
        </p:txBody>
      </p:sp>
    </p:spTree>
    <p:extLst>
      <p:ext uri="{BB962C8B-B14F-4D97-AF65-F5344CB8AC3E}">
        <p14:creationId xmlns:p14="http://schemas.microsoft.com/office/powerpoint/2010/main" val="380017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Click “Add New Root Tag” in the Dialog Window type “Value Added Promotions”, in the Number Field use the next number in the sequence, in the Description field type “any VAP items.</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10</a:t>
            </a:fld>
            <a:endParaRPr lang="en-US"/>
          </a:p>
        </p:txBody>
      </p:sp>
    </p:spTree>
    <p:extLst>
      <p:ext uri="{BB962C8B-B14F-4D97-AF65-F5344CB8AC3E}">
        <p14:creationId xmlns:p14="http://schemas.microsoft.com/office/powerpoint/2010/main" val="369266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Say:</a:t>
            </a:r>
            <a:r>
              <a:rPr lang="en-US" b="0" dirty="0"/>
              <a:t> You also need to add new sub tags that correspond to each discounted amount.  Click on the Value Added Promotion tag, then click on “Add New Sub Tag”. in the Dialog Window type “.50” or what ever the tag value is, in the Number Field use the next number in the sequence, for example 5a and in the Description field type “any VAP items that are .50 cents off.”</a:t>
            </a:r>
          </a:p>
          <a:p>
            <a:endParaRPr lang="en-US" b="0"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11</a:t>
            </a:fld>
            <a:endParaRPr lang="en-US"/>
          </a:p>
        </p:txBody>
      </p:sp>
    </p:spTree>
    <p:extLst>
      <p:ext uri="{BB962C8B-B14F-4D97-AF65-F5344CB8AC3E}">
        <p14:creationId xmlns:p14="http://schemas.microsoft.com/office/powerpoint/2010/main" val="245287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The next step is to attach the item tag you just created to all your single promotional items. For instance, packs (not cartons), single cans of snuff (not sleeves). You can do this 2 different ways.  One is to do it during the item set up process or to use the find and replace tool for existing items.  </a:t>
            </a: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12</a:t>
            </a:fld>
            <a:endParaRPr lang="en-US"/>
          </a:p>
        </p:txBody>
      </p:sp>
    </p:spTree>
    <p:extLst>
      <p:ext uri="{BB962C8B-B14F-4D97-AF65-F5344CB8AC3E}">
        <p14:creationId xmlns:p14="http://schemas.microsoft.com/office/powerpoint/2010/main" val="327334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 order to attach a tag when setting up a new item, you need to be at the account level in the new item set up screen.  You then scroll down to the tags section.  Click on the tab switcher in the middle to open.  The list of available tags will appear, and the drop down will show the sub tags.  Choose which one is appropriate for this item. </a:t>
            </a:r>
          </a:p>
          <a:p>
            <a:r>
              <a:rPr lang="en-US" b="1" dirty="0"/>
              <a:t>Do: </a:t>
            </a:r>
            <a:r>
              <a:rPr lang="en-US" b="0" dirty="0"/>
              <a:t>&lt;Click&gt; to advance </a:t>
            </a:r>
          </a:p>
          <a:p>
            <a:r>
              <a:rPr lang="en-US" b="1" dirty="0"/>
              <a:t>Say:  </a:t>
            </a:r>
            <a:r>
              <a:rPr lang="en-US" b="0" dirty="0"/>
              <a:t>If you have questions on how to set up an item</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13</a:t>
            </a:fld>
            <a:endParaRPr lang="en-US"/>
          </a:p>
        </p:txBody>
      </p:sp>
    </p:spTree>
    <p:extLst>
      <p:ext uri="{BB962C8B-B14F-4D97-AF65-F5344CB8AC3E}">
        <p14:creationId xmlns:p14="http://schemas.microsoft.com/office/powerpoint/2010/main" val="272411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 order to see the column header for the Value-Added Promotion Tags you will need check it on the Fields to Show in the Find and replace tool Price Book &gt; Items.  First click on Fields to Show and to the right you will Item Tags section.  Put a check mark in the box next to Value Added Promotion.  Click Save Settings.  Then click on Find to hide this screen.  Click on the Blue Find button and the column will show in your search results.</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14</a:t>
            </a:fld>
            <a:endParaRPr lang="en-US"/>
          </a:p>
        </p:txBody>
      </p:sp>
    </p:spTree>
    <p:extLst>
      <p:ext uri="{BB962C8B-B14F-4D97-AF65-F5344CB8AC3E}">
        <p14:creationId xmlns:p14="http://schemas.microsoft.com/office/powerpoint/2010/main" val="381278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S</a:t>
            </a:r>
            <a:r>
              <a:rPr lang="en-US" dirty="0"/>
              <a:t>earch for the items that you have in your price book that are considered promotional.  This will vary depending on what categories you have and how you entered these promotional items.  By using this example (Category, equal, cigarettes, and, description, like, off) you will find items that are only in your cigarette category and have the word off in their description.  If you created items that had .50 off and put that in the description, they would be found this way.  </a:t>
            </a:r>
            <a:r>
              <a:rPr lang="en-US" b="1" dirty="0"/>
              <a:t>You only add the tag to packs, not cartons. </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15</a:t>
            </a:fld>
            <a:endParaRPr lang="en-US"/>
          </a:p>
        </p:txBody>
      </p:sp>
    </p:spTree>
    <p:extLst>
      <p:ext uri="{BB962C8B-B14F-4D97-AF65-F5344CB8AC3E}">
        <p14:creationId xmlns:p14="http://schemas.microsoft.com/office/powerpoint/2010/main" val="383724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Say</a:t>
            </a:r>
            <a:r>
              <a:rPr lang="en-US" b="0" dirty="0"/>
              <a:t>:  </a:t>
            </a:r>
            <a:r>
              <a:rPr lang="en-US" dirty="0"/>
              <a:t>Once you have your list of items that are promotional, click on the ones you need to add the tag.  Then click on the first Replace at the top left and choose from Value Added Promotion, like, blank (because the item does not have a tag yet) to the correct amount from the drop down. Change your fields to show and add Value Added Promotion so you can see the blanks ones and the changes you make.  Check for different categories until you have tagged all the promotional items in your Price Book. </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16</a:t>
            </a:fld>
            <a:endParaRPr lang="en-US"/>
          </a:p>
        </p:txBody>
      </p:sp>
    </p:spTree>
    <p:extLst>
      <p:ext uri="{BB962C8B-B14F-4D97-AF65-F5344CB8AC3E}">
        <p14:creationId xmlns:p14="http://schemas.microsoft.com/office/powerpoint/2010/main" val="1751046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For all Promotions set up go to Price Book &gt;Promotions and Add new.</a:t>
            </a:r>
          </a:p>
          <a:p>
            <a:r>
              <a:rPr lang="en-US" b="1" dirty="0"/>
              <a:t>Do: </a:t>
            </a:r>
            <a:r>
              <a:rPr lang="en-US" b="0" dirty="0"/>
              <a:t>&lt;Click&gt; to advance</a:t>
            </a:r>
          </a:p>
          <a:p>
            <a:r>
              <a:rPr lang="en-US" b="1" dirty="0"/>
              <a:t>Say: </a:t>
            </a:r>
            <a:r>
              <a:rPr lang="en-US" b="0" dirty="0"/>
              <a:t>Type in the Promotion name (how Altria or RJR requires you to name the promotion), the receipt CR description can be edited and has a 10-character limit.  Choose what is included, Promo groups are ideal.</a:t>
            </a:r>
          </a:p>
          <a:p>
            <a:r>
              <a:rPr lang="en-US" b="1" dirty="0"/>
              <a:t>Do: </a:t>
            </a:r>
            <a:r>
              <a:rPr lang="en-US" b="0" dirty="0"/>
              <a:t>&lt;Click&gt; to advance</a:t>
            </a:r>
          </a:p>
          <a:p>
            <a:r>
              <a:rPr lang="en-US" b="1" dirty="0"/>
              <a:t>Say:  </a:t>
            </a:r>
            <a:r>
              <a:rPr lang="en-US" b="0" dirty="0"/>
              <a:t>Drag the promo group to the right and then the second half of the promotion will depend on the promotion type.  We will go through the four promotion types for Scan Data</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17</a:t>
            </a:fld>
            <a:endParaRPr lang="en-US"/>
          </a:p>
        </p:txBody>
      </p:sp>
    </p:spTree>
    <p:extLst>
      <p:ext uri="{BB962C8B-B14F-4D97-AF65-F5344CB8AC3E}">
        <p14:creationId xmlns:p14="http://schemas.microsoft.com/office/powerpoint/2010/main" val="3122958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For the scan data report to be able to provide Altria and RJR the appropriate information. There are different kinds of promotions that are pre-set in C-Store office for your convenience:</a:t>
            </a:r>
          </a:p>
          <a:p>
            <a:r>
              <a:rPr lang="en-US" b="0" dirty="0"/>
              <a:t>	Outlet Funded Multipack</a:t>
            </a:r>
          </a:p>
          <a:p>
            <a:r>
              <a:rPr lang="en-US" b="0" dirty="0"/>
              <a:t>	Account Funded</a:t>
            </a:r>
          </a:p>
          <a:p>
            <a:r>
              <a:rPr lang="en-US" b="0" dirty="0"/>
              <a:t>	Manufacturer Multipack</a:t>
            </a:r>
          </a:p>
          <a:p>
            <a:r>
              <a:rPr lang="en-US" b="0" dirty="0"/>
              <a:t>	Manufacturer Buy Down</a:t>
            </a:r>
          </a:p>
          <a:p>
            <a:pPr lvl="1"/>
            <a:r>
              <a:rPr lang="en-US" sz="1200" u="sng" dirty="0"/>
              <a:t>Gilbarco Passport Registers have a specialized way for creating Manufacturer/Outlet Funded Co-Promotion </a:t>
            </a:r>
            <a:endParaRPr lang="en-US" b="0"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18</a:t>
            </a:fld>
            <a:endParaRPr lang="en-US"/>
          </a:p>
        </p:txBody>
      </p:sp>
    </p:spTree>
    <p:extLst>
      <p:ext uri="{BB962C8B-B14F-4D97-AF65-F5344CB8AC3E}">
        <p14:creationId xmlns:p14="http://schemas.microsoft.com/office/powerpoint/2010/main" val="3273100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The Outlet Multi Pack Promotion is funded by the individual station. These are promotions where the station is absorbing the cost of the discount.  To set up this promotion, in the “How Much” section choose the locations participating.  Under promotion type, select Outlet Multi Pack preset.  Mix and Match promotion type will default.  In red Price Change and Qty threshold are required to fill out. You would NOT use the reimbursement section.  In this example the promotion is taking .20 off of a 2 pack purchase. Choose the time frame for the promotion and Save on the top left..</a:t>
            </a: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19</a:t>
            </a:fld>
            <a:endParaRPr lang="en-US"/>
          </a:p>
        </p:txBody>
      </p:sp>
    </p:spTree>
    <p:extLst>
      <p:ext uri="{BB962C8B-B14F-4D97-AF65-F5344CB8AC3E}">
        <p14:creationId xmlns:p14="http://schemas.microsoft.com/office/powerpoint/2010/main" val="116930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Welcome to Scan Data Troubleshooting Training.</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a:t>
            </a:fld>
            <a:endParaRPr lang="en-US"/>
          </a:p>
        </p:txBody>
      </p:sp>
    </p:spTree>
    <p:extLst>
      <p:ext uri="{BB962C8B-B14F-4D97-AF65-F5344CB8AC3E}">
        <p14:creationId xmlns:p14="http://schemas.microsoft.com/office/powerpoint/2010/main" val="361888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Say: </a:t>
            </a:r>
            <a:r>
              <a:rPr lang="en-US" dirty="0">
                <a:solidFill>
                  <a:prstClr val="black"/>
                </a:solidFill>
              </a:rPr>
              <a:t>The Account Funded Promotion is funded at the account level.  To set up this promotion, in the “How Much” section under preset type, you would choose Account Funded.  This is intended for single items that are being reduced and that the account is absorbing the cost of the discount.  You would NOT use the reimbursement section.  </a:t>
            </a:r>
            <a:endParaRPr lang="en-US" b="1" dirty="0">
              <a:solidFill>
                <a:prstClr val="black"/>
              </a:solidFill>
            </a:endParaRPr>
          </a:p>
          <a:p>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20</a:t>
            </a:fld>
            <a:endParaRPr lang="en-US"/>
          </a:p>
        </p:txBody>
      </p:sp>
    </p:spTree>
    <p:extLst>
      <p:ext uri="{BB962C8B-B14F-4D97-AF65-F5344CB8AC3E}">
        <p14:creationId xmlns:p14="http://schemas.microsoft.com/office/powerpoint/2010/main" val="1833255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Say:  </a:t>
            </a:r>
            <a:r>
              <a:rPr lang="en-US" dirty="0">
                <a:solidFill>
                  <a:prstClr val="black"/>
                </a:solidFill>
              </a:rPr>
              <a:t>The Manufacturer Multi Pack Promotion is funded by the manufacturer.  To set up this promotion, in the “How Much” section under promotion type, you would choose preset type manufacturer multi pack and enter Price Change and the Qty threshold must be 2 or more. The reimbursement section will check reimburse and purchased.  Enter the corresponding units on the right of Per and drop down and choose the vendor, in this example Phillip Morris.</a:t>
            </a:r>
            <a:endParaRPr lang="en-US"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21</a:t>
            </a:fld>
            <a:endParaRPr lang="en-US"/>
          </a:p>
        </p:txBody>
      </p:sp>
    </p:spTree>
    <p:extLst>
      <p:ext uri="{BB962C8B-B14F-4D97-AF65-F5344CB8AC3E}">
        <p14:creationId xmlns:p14="http://schemas.microsoft.com/office/powerpoint/2010/main" val="107891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Say: </a:t>
            </a:r>
            <a:r>
              <a:rPr lang="en-US" dirty="0">
                <a:solidFill>
                  <a:prstClr val="black"/>
                </a:solidFill>
              </a:rPr>
              <a:t>The Manufacturer Buydown is funded by the manufacturer and is associated with a single pack purchase.  To set this up, under preset type would choose Manufacturer Buy-Downs, type in price reduction, in the reimbursement section put price reduction per number of units and drop down and choose vendor.  Choose Enter. In this example, Philip Morris is reimbursing .20 for every unit.  Be sure to name the promotion as RJR or Altria has directed you or if they have not, put a BD in the beginning of the name description to be able to better discern this type of Buy Down promotion.</a:t>
            </a:r>
            <a:endParaRPr lang="en-US" dirty="0"/>
          </a:p>
          <a:p>
            <a:pPr defTabSz="931774">
              <a:defRPr/>
            </a:pPr>
            <a:endParaRPr lang="en-US" b="1" dirty="0">
              <a:solidFill>
                <a:prstClr val="black"/>
              </a:solidFill>
            </a:endParaRP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22</a:t>
            </a:fld>
            <a:endParaRPr lang="en-US"/>
          </a:p>
        </p:txBody>
      </p:sp>
    </p:spTree>
    <p:extLst>
      <p:ext uri="{BB962C8B-B14F-4D97-AF65-F5344CB8AC3E}">
        <p14:creationId xmlns:p14="http://schemas.microsoft.com/office/powerpoint/2010/main" val="1586505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With a Gilbarco Passport Register both the Outlet Funded MP and the Manufacturer Multi Pack promotions, should be set up together in 1 promotion.  Use the Manufacture Multi Pack promotion.  For instance $0.50 discount on Outlet Funded and $0.50 discount on Manufacture Funded in the 1 promotion list the discount as $1.00 and only add the reimbursement to the Manufacturer Reimbursement, the system will know that the rest is Outlet Funded and will push that discount into the other Outlet Funded fields. In the reimbursement field be sure to break down the cost per units and drop down and choose manufacturer and click enter.</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23</a:t>
            </a:fld>
            <a:endParaRPr lang="en-US"/>
          </a:p>
        </p:txBody>
      </p:sp>
    </p:spTree>
    <p:extLst>
      <p:ext uri="{BB962C8B-B14F-4D97-AF65-F5344CB8AC3E}">
        <p14:creationId xmlns:p14="http://schemas.microsoft.com/office/powerpoint/2010/main" val="199806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err="1"/>
              <a:t>Say:</a:t>
            </a:r>
            <a:r>
              <a:rPr lang="en-US" b="0" dirty="0" err="1"/>
              <a:t>If</a:t>
            </a:r>
            <a:r>
              <a:rPr lang="en-US" b="0" dirty="0"/>
              <a:t> you currently have a 3</a:t>
            </a:r>
            <a:r>
              <a:rPr lang="en-US" b="0" baseline="30000" dirty="0"/>
              <a:t>rd</a:t>
            </a:r>
            <a:r>
              <a:rPr lang="en-US" b="0" dirty="0"/>
              <a:t> party loyalty card you will need to place a help ticket with our technical dept to ensure that we have the settings correct.  You can place a help ticket from the home page of C-Store Office.</a:t>
            </a:r>
            <a:endParaRPr lang="en-US" b="1" dirty="0"/>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24</a:t>
            </a:fld>
            <a:endParaRPr lang="en-US"/>
          </a:p>
        </p:txBody>
      </p:sp>
    </p:spTree>
    <p:extLst>
      <p:ext uri="{BB962C8B-B14F-4D97-AF65-F5344CB8AC3E}">
        <p14:creationId xmlns:p14="http://schemas.microsoft.com/office/powerpoint/2010/main" val="28433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Here is an example of what that may look like.  Refer to the packet from Altria explaining their confirmations and error codes.  </a:t>
            </a:r>
            <a:endParaRPr lang="en-US" b="1" dirty="0"/>
          </a:p>
          <a:p>
            <a:r>
              <a:rPr lang="en-US" b="1" dirty="0"/>
              <a:t>Do: </a:t>
            </a:r>
            <a:r>
              <a:rPr lang="en-US" b="0" dirty="0"/>
              <a:t>&lt;Click&gt; to advance to next slide </a:t>
            </a:r>
          </a:p>
          <a:p>
            <a:endParaRPr lang="en-US" b="1" dirty="0"/>
          </a:p>
        </p:txBody>
      </p:sp>
      <p:sp>
        <p:nvSpPr>
          <p:cNvPr id="4" name="Slide Number Placeholder 3"/>
          <p:cNvSpPr>
            <a:spLocks noGrp="1"/>
          </p:cNvSpPr>
          <p:nvPr>
            <p:ph type="sldNum" sz="quarter" idx="5"/>
          </p:nvPr>
        </p:nvSpPr>
        <p:spPr/>
        <p:txBody>
          <a:bodyPr/>
          <a:lstStyle/>
          <a:p>
            <a:fld id="{B3CF895F-66FC-4E4A-BB77-5AAD46DBC12D}" type="slidenum">
              <a:rPr lang="en-US" smtClean="0"/>
              <a:t>26</a:t>
            </a:fld>
            <a:endParaRPr lang="en-US"/>
          </a:p>
        </p:txBody>
      </p:sp>
    </p:spTree>
    <p:extLst>
      <p:ext uri="{BB962C8B-B14F-4D97-AF65-F5344CB8AC3E}">
        <p14:creationId xmlns:p14="http://schemas.microsoft.com/office/powerpoint/2010/main" val="880490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27</a:t>
            </a:fld>
            <a:endParaRPr lang="en-US"/>
          </a:p>
        </p:txBody>
      </p:sp>
    </p:spTree>
    <p:extLst>
      <p:ext uri="{BB962C8B-B14F-4D97-AF65-F5344CB8AC3E}">
        <p14:creationId xmlns:p14="http://schemas.microsoft.com/office/powerpoint/2010/main" val="859741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28</a:t>
            </a:fld>
            <a:endParaRPr lang="en-US"/>
          </a:p>
        </p:txBody>
      </p:sp>
    </p:spTree>
    <p:extLst>
      <p:ext uri="{BB962C8B-B14F-4D97-AF65-F5344CB8AC3E}">
        <p14:creationId xmlns:p14="http://schemas.microsoft.com/office/powerpoint/2010/main" val="2049394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29</a:t>
            </a:fld>
            <a:endParaRPr lang="en-US"/>
          </a:p>
        </p:txBody>
      </p:sp>
    </p:spTree>
    <p:extLst>
      <p:ext uri="{BB962C8B-B14F-4D97-AF65-F5344CB8AC3E}">
        <p14:creationId xmlns:p14="http://schemas.microsoft.com/office/powerpoint/2010/main" val="3737495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30</a:t>
            </a:fld>
            <a:endParaRPr lang="en-US"/>
          </a:p>
        </p:txBody>
      </p:sp>
    </p:spTree>
    <p:extLst>
      <p:ext uri="{BB962C8B-B14F-4D97-AF65-F5344CB8AC3E}">
        <p14:creationId xmlns:p14="http://schemas.microsoft.com/office/powerpoint/2010/main" val="255821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 Agenda for today’s training session includes:</a:t>
            </a:r>
          </a:p>
          <a:p>
            <a:r>
              <a:rPr lang="en-US" b="1" dirty="0"/>
              <a:t>Do: </a:t>
            </a:r>
            <a:r>
              <a:rPr lang="en-US" dirty="0"/>
              <a:t>Review slide</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a:t>
            </a:fld>
            <a:endParaRPr lang="en-US"/>
          </a:p>
        </p:txBody>
      </p:sp>
    </p:spTree>
    <p:extLst>
      <p:ext uri="{BB962C8B-B14F-4D97-AF65-F5344CB8AC3E}">
        <p14:creationId xmlns:p14="http://schemas.microsoft.com/office/powerpoint/2010/main" val="1727826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a:t>: L</a:t>
            </a:r>
            <a:r>
              <a:rPr lang="en-US" b="0"/>
              <a:t>og </a:t>
            </a:r>
            <a:r>
              <a:rPr lang="en-US" b="0" dirty="0"/>
              <a:t>into the RJR (MSA) portal and check and see if they received the file and if there are any errors.  This is different than Altria, because Altria sends you an email.  For RJR, login to MSA and check. </a:t>
            </a:r>
          </a:p>
          <a:p>
            <a:r>
              <a:rPr lang="en-US" b="1" dirty="0"/>
              <a:t>Do:  </a:t>
            </a:r>
            <a:r>
              <a:rPr lang="en-US" dirty="0"/>
              <a:t>&lt;Click&gt; to advance to next slide </a:t>
            </a:r>
          </a:p>
        </p:txBody>
      </p:sp>
      <p:sp>
        <p:nvSpPr>
          <p:cNvPr id="4" name="Slide Number Placeholder 3"/>
          <p:cNvSpPr>
            <a:spLocks noGrp="1"/>
          </p:cNvSpPr>
          <p:nvPr>
            <p:ph type="sldNum" sz="quarter" idx="10"/>
          </p:nvPr>
        </p:nvSpPr>
        <p:spPr/>
        <p:txBody>
          <a:bodyPr/>
          <a:lstStyle/>
          <a:p>
            <a:fld id="{B3CF895F-66FC-4E4A-BB77-5AAD46DBC12D}" type="slidenum">
              <a:rPr lang="en-US" smtClean="0"/>
              <a:t>32</a:t>
            </a:fld>
            <a:endParaRPr lang="en-US"/>
          </a:p>
        </p:txBody>
      </p:sp>
    </p:spTree>
    <p:extLst>
      <p:ext uri="{BB962C8B-B14F-4D97-AF65-F5344CB8AC3E}">
        <p14:creationId xmlns:p14="http://schemas.microsoft.com/office/powerpoint/2010/main" val="186968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33</a:t>
            </a:fld>
            <a:endParaRPr lang="en-US"/>
          </a:p>
        </p:txBody>
      </p:sp>
    </p:spTree>
    <p:extLst>
      <p:ext uri="{BB962C8B-B14F-4D97-AF65-F5344CB8AC3E}">
        <p14:creationId xmlns:p14="http://schemas.microsoft.com/office/powerpoint/2010/main" val="2122264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34</a:t>
            </a:fld>
            <a:endParaRPr lang="en-US"/>
          </a:p>
        </p:txBody>
      </p:sp>
    </p:spTree>
    <p:extLst>
      <p:ext uri="{BB962C8B-B14F-4D97-AF65-F5344CB8AC3E}">
        <p14:creationId xmlns:p14="http://schemas.microsoft.com/office/powerpoint/2010/main" val="2083290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35</a:t>
            </a:fld>
            <a:endParaRPr lang="en-US"/>
          </a:p>
        </p:txBody>
      </p:sp>
    </p:spTree>
    <p:extLst>
      <p:ext uri="{BB962C8B-B14F-4D97-AF65-F5344CB8AC3E}">
        <p14:creationId xmlns:p14="http://schemas.microsoft.com/office/powerpoint/2010/main" val="2518512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36</a:t>
            </a:fld>
            <a:endParaRPr lang="en-US"/>
          </a:p>
        </p:txBody>
      </p:sp>
    </p:spTree>
    <p:extLst>
      <p:ext uri="{BB962C8B-B14F-4D97-AF65-F5344CB8AC3E}">
        <p14:creationId xmlns:p14="http://schemas.microsoft.com/office/powerpoint/2010/main" val="4219145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37</a:t>
            </a:fld>
            <a:endParaRPr lang="en-US"/>
          </a:p>
        </p:txBody>
      </p:sp>
    </p:spTree>
    <p:extLst>
      <p:ext uri="{BB962C8B-B14F-4D97-AF65-F5344CB8AC3E}">
        <p14:creationId xmlns:p14="http://schemas.microsoft.com/office/powerpoint/2010/main" val="1282470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38</a:t>
            </a:fld>
            <a:endParaRPr lang="en-US"/>
          </a:p>
        </p:txBody>
      </p:sp>
    </p:spTree>
    <p:extLst>
      <p:ext uri="{BB962C8B-B14F-4D97-AF65-F5344CB8AC3E}">
        <p14:creationId xmlns:p14="http://schemas.microsoft.com/office/powerpoint/2010/main" val="3770052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39</a:t>
            </a:fld>
            <a:endParaRPr lang="en-US"/>
          </a:p>
        </p:txBody>
      </p:sp>
    </p:spTree>
    <p:extLst>
      <p:ext uri="{BB962C8B-B14F-4D97-AF65-F5344CB8AC3E}">
        <p14:creationId xmlns:p14="http://schemas.microsoft.com/office/powerpoint/2010/main" val="1687678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40</a:t>
            </a:fld>
            <a:endParaRPr lang="en-US"/>
          </a:p>
        </p:txBody>
      </p:sp>
    </p:spTree>
    <p:extLst>
      <p:ext uri="{BB962C8B-B14F-4D97-AF65-F5344CB8AC3E}">
        <p14:creationId xmlns:p14="http://schemas.microsoft.com/office/powerpoint/2010/main" val="3967782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 </a:t>
            </a:r>
            <a:r>
              <a:rPr lang="en-US" b="0" dirty="0"/>
              <a:t>Review slide</a:t>
            </a:r>
          </a:p>
          <a:p>
            <a:pPr defTabSz="931774">
              <a:defRPr/>
            </a:pPr>
            <a:endParaRPr lang="en-US" b="1" dirty="0"/>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41</a:t>
            </a:fld>
            <a:endParaRPr lang="en-US"/>
          </a:p>
        </p:txBody>
      </p:sp>
    </p:spTree>
    <p:extLst>
      <p:ext uri="{BB962C8B-B14F-4D97-AF65-F5344CB8AC3E}">
        <p14:creationId xmlns:p14="http://schemas.microsoft.com/office/powerpoint/2010/main" val="152426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In order for the reports to have accurate information, these are the things in price book that need to be configured properly. (Read slide)</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4</a:t>
            </a:fld>
            <a:endParaRPr lang="en-US"/>
          </a:p>
        </p:txBody>
      </p:sp>
    </p:spTree>
    <p:extLst>
      <p:ext uri="{BB962C8B-B14F-4D97-AF65-F5344CB8AC3E}">
        <p14:creationId xmlns:p14="http://schemas.microsoft.com/office/powerpoint/2010/main" val="136181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Here are the different ways you can contact us at Petrosoft for support.  You can call 24/7 or submit a support ticket via web.  You can also access a lot of information using the help menu on CSO</a:t>
            </a:r>
          </a:p>
          <a:p>
            <a:r>
              <a:rPr lang="en-US" b="1" dirty="0"/>
              <a:t>Do: </a:t>
            </a:r>
            <a:r>
              <a:rPr lang="en-US" b="0" dirty="0"/>
              <a:t>&lt;Click&gt; to advance to next slide</a:t>
            </a:r>
          </a:p>
          <a:p>
            <a:endParaRPr lang="en-US" dirty="0"/>
          </a:p>
        </p:txBody>
      </p:sp>
      <p:sp>
        <p:nvSpPr>
          <p:cNvPr id="4" name="Slide Number Placeholder 3"/>
          <p:cNvSpPr>
            <a:spLocks noGrp="1"/>
          </p:cNvSpPr>
          <p:nvPr>
            <p:ph type="sldNum" sz="quarter" idx="5"/>
          </p:nvPr>
        </p:nvSpPr>
        <p:spPr/>
        <p:txBody>
          <a:bodyPr/>
          <a:lstStyle/>
          <a:p>
            <a:fld id="{B3CF895F-66FC-4E4A-BB77-5AAD46DBC12D}" type="slidenum">
              <a:rPr lang="en-US" smtClean="0"/>
              <a:t>42</a:t>
            </a:fld>
            <a:endParaRPr lang="en-US"/>
          </a:p>
        </p:txBody>
      </p:sp>
    </p:spTree>
    <p:extLst>
      <p:ext uri="{BB962C8B-B14F-4D97-AF65-F5344CB8AC3E}">
        <p14:creationId xmlns:p14="http://schemas.microsoft.com/office/powerpoint/2010/main" val="3790954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We want to open it up now for questions.</a:t>
            </a:r>
          </a:p>
          <a:p>
            <a:r>
              <a:rPr lang="en-US" b="1" dirty="0"/>
              <a:t>Do:  </a:t>
            </a:r>
            <a:r>
              <a:rPr lang="en-US" dirty="0"/>
              <a:t>Take questions</a:t>
            </a:r>
          </a:p>
          <a:p>
            <a:r>
              <a:rPr lang="en-US" b="1" dirty="0"/>
              <a:t>Do:  </a:t>
            </a:r>
            <a:r>
              <a:rPr lang="en-US" dirty="0"/>
              <a:t>&lt;Click&gt; to advance slide</a:t>
            </a:r>
          </a:p>
        </p:txBody>
      </p:sp>
      <p:sp>
        <p:nvSpPr>
          <p:cNvPr id="4" name="Slide Number Placeholder 3"/>
          <p:cNvSpPr>
            <a:spLocks noGrp="1"/>
          </p:cNvSpPr>
          <p:nvPr>
            <p:ph type="sldNum" sz="quarter" idx="5"/>
          </p:nvPr>
        </p:nvSpPr>
        <p:spPr/>
        <p:txBody>
          <a:bodyPr/>
          <a:lstStyle/>
          <a:p>
            <a:fld id="{B3CF895F-66FC-4E4A-BB77-5AAD46DBC12D}" type="slidenum">
              <a:rPr lang="en-US" smtClean="0"/>
              <a:t>43</a:t>
            </a:fld>
            <a:endParaRPr lang="en-US"/>
          </a:p>
        </p:txBody>
      </p:sp>
    </p:spTree>
    <p:extLst>
      <p:ext uri="{BB962C8B-B14F-4D97-AF65-F5344CB8AC3E}">
        <p14:creationId xmlns:p14="http://schemas.microsoft.com/office/powerpoint/2010/main" val="1991652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Thank you for your time.  </a:t>
            </a:r>
          </a:p>
          <a:p>
            <a:r>
              <a:rPr lang="en-US" b="1" dirty="0"/>
              <a:t>Do: </a:t>
            </a:r>
            <a:r>
              <a:rPr lang="en-US" dirty="0"/>
              <a:t>&lt;End Meeting&gt;</a:t>
            </a:r>
          </a:p>
        </p:txBody>
      </p:sp>
      <p:sp>
        <p:nvSpPr>
          <p:cNvPr id="4" name="Slide Number Placeholder 3"/>
          <p:cNvSpPr>
            <a:spLocks noGrp="1"/>
          </p:cNvSpPr>
          <p:nvPr>
            <p:ph type="sldNum" sz="quarter" idx="10"/>
          </p:nvPr>
        </p:nvSpPr>
        <p:spPr/>
        <p:txBody>
          <a:bodyPr/>
          <a:lstStyle/>
          <a:p>
            <a:fld id="{B3CF895F-66FC-4E4A-BB77-5AAD46DBC12D}" type="slidenum">
              <a:rPr lang="en-US" smtClean="0"/>
              <a:t>44</a:t>
            </a:fld>
            <a:endParaRPr lang="en-US"/>
          </a:p>
        </p:txBody>
      </p:sp>
    </p:spTree>
    <p:extLst>
      <p:ext uri="{BB962C8B-B14F-4D97-AF65-F5344CB8AC3E}">
        <p14:creationId xmlns:p14="http://schemas.microsoft.com/office/powerpoint/2010/main" val="98838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Per the requirements for both Altria and RJR, the units of measure need to be set up properly. This would be the size field in C-Store Office.</a:t>
            </a:r>
          </a:p>
          <a:p>
            <a:r>
              <a:rPr lang="en-US" b="0" dirty="0"/>
              <a:t>For example in your cigarettes category you will need to make sure the size field is spelled out as Pack or Carton instead of pk or ct. </a:t>
            </a:r>
          </a:p>
          <a:p>
            <a:r>
              <a:rPr lang="en-US" b="1" dirty="0"/>
              <a:t>Do: </a:t>
            </a:r>
            <a:r>
              <a:rPr lang="en-US" b="0" dirty="0"/>
              <a:t>&lt;Click&gt; to advance</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5</a:t>
            </a:fld>
            <a:endParaRPr lang="en-US"/>
          </a:p>
        </p:txBody>
      </p:sp>
    </p:spTree>
    <p:extLst>
      <p:ext uri="{BB962C8B-B14F-4D97-AF65-F5344CB8AC3E}">
        <p14:creationId xmlns:p14="http://schemas.microsoft.com/office/powerpoint/2010/main" val="129437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From CSO Homepage, Price Book &gt; Items, find the item and edit the size.</a:t>
            </a:r>
          </a:p>
          <a:p>
            <a:r>
              <a:rPr lang="en-US" b="1" dirty="0"/>
              <a:t>Do: </a:t>
            </a:r>
            <a:r>
              <a:rPr lang="en-US" b="0" dirty="0"/>
              <a:t>&lt;Click&gt; to advance</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6</a:t>
            </a:fld>
            <a:endParaRPr lang="en-US"/>
          </a:p>
        </p:txBody>
      </p:sp>
    </p:spTree>
    <p:extLst>
      <p:ext uri="{BB962C8B-B14F-4D97-AF65-F5344CB8AC3E}">
        <p14:creationId xmlns:p14="http://schemas.microsoft.com/office/powerpoint/2010/main" val="93587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You can use the find and replace tool to make these changes. Find a group of items in your price book that may have incorrect size and change in bulk through the find and replace took.</a:t>
            </a:r>
          </a:p>
          <a:p>
            <a:r>
              <a:rPr lang="en-US" b="1" dirty="0"/>
              <a:t>Do: </a:t>
            </a:r>
            <a:r>
              <a:rPr lang="en-US" b="0" dirty="0"/>
              <a:t>&lt;Click&gt; to advance</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7</a:t>
            </a:fld>
            <a:endParaRPr lang="en-US"/>
          </a:p>
        </p:txBody>
      </p:sp>
    </p:spTree>
    <p:extLst>
      <p:ext uri="{BB962C8B-B14F-4D97-AF65-F5344CB8AC3E}">
        <p14:creationId xmlns:p14="http://schemas.microsoft.com/office/powerpoint/2010/main" val="20714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1" dirty="0">
                <a:solidFill>
                  <a:prstClr val="black"/>
                </a:solidFill>
              </a:rPr>
              <a:t>Say:</a:t>
            </a:r>
            <a:r>
              <a:rPr lang="en-US" sz="1000" dirty="0">
                <a:solidFill>
                  <a:prstClr val="black"/>
                </a:solidFill>
              </a:rPr>
              <a:t> For the scan data reports to work properly, ensure that parent/child relationships are set up correctly.  For instance if you sell both the carton of cigarettes and the single packs, the packs should be set up as the child and the carton is the parent.  To set this up, find the item in your price book, view the item set up page.</a:t>
            </a:r>
          </a:p>
          <a:p>
            <a:pPr defTabSz="931774">
              <a:defRPr/>
            </a:pPr>
            <a:r>
              <a:rPr lang="en-US" sz="1000" b="1" dirty="0">
                <a:solidFill>
                  <a:prstClr val="black"/>
                </a:solidFill>
              </a:rPr>
              <a:t>Do: </a:t>
            </a:r>
            <a:r>
              <a:rPr lang="en-US" sz="1000" dirty="0">
                <a:solidFill>
                  <a:prstClr val="black"/>
                </a:solidFill>
              </a:rPr>
              <a:t>&lt;Click&gt; to advance</a:t>
            </a:r>
          </a:p>
          <a:p>
            <a:pPr defTabSz="931774">
              <a:defRPr/>
            </a:pPr>
            <a:r>
              <a:rPr lang="en-US" sz="1000" b="1" dirty="0">
                <a:solidFill>
                  <a:prstClr val="black"/>
                </a:solidFill>
              </a:rPr>
              <a:t>Say: </a:t>
            </a:r>
            <a:r>
              <a:rPr lang="en-US" sz="1000" b="0" dirty="0">
                <a:solidFill>
                  <a:prstClr val="black"/>
                </a:solidFill>
              </a:rPr>
              <a:t>C</a:t>
            </a:r>
            <a:r>
              <a:rPr lang="en-US" sz="1000" dirty="0">
                <a:solidFill>
                  <a:prstClr val="black"/>
                </a:solidFill>
              </a:rPr>
              <a:t>lick on the Parent Child tab.  It is a grey colored button. </a:t>
            </a:r>
          </a:p>
          <a:p>
            <a:pPr defTabSz="931774">
              <a:defRPr/>
            </a:pPr>
            <a:r>
              <a:rPr lang="en-US" sz="1000" b="1" dirty="0">
                <a:solidFill>
                  <a:prstClr val="black"/>
                </a:solidFill>
              </a:rPr>
              <a:t>Do: </a:t>
            </a:r>
            <a:r>
              <a:rPr lang="en-US" sz="1000" dirty="0">
                <a:solidFill>
                  <a:prstClr val="black"/>
                </a:solidFill>
              </a:rPr>
              <a:t>&lt;Click&gt; to advance</a:t>
            </a:r>
          </a:p>
          <a:p>
            <a:pPr defTabSz="931774">
              <a:defRPr/>
            </a:pPr>
            <a:r>
              <a:rPr lang="en-US" sz="1000" b="1" dirty="0">
                <a:solidFill>
                  <a:prstClr val="black"/>
                </a:solidFill>
              </a:rPr>
              <a:t>Say: </a:t>
            </a:r>
            <a:r>
              <a:rPr lang="en-US" sz="1000" dirty="0">
                <a:solidFill>
                  <a:prstClr val="black"/>
                </a:solidFill>
              </a:rPr>
              <a:t>The visualizer box will appear.  Start with the Child and click  to add Parent. </a:t>
            </a:r>
          </a:p>
          <a:p>
            <a:pPr defTabSz="931774">
              <a:defRPr/>
            </a:pPr>
            <a:r>
              <a:rPr lang="en-US" sz="1000" b="1" dirty="0">
                <a:solidFill>
                  <a:prstClr val="black"/>
                </a:solidFill>
              </a:rPr>
              <a:t>Do: </a:t>
            </a:r>
            <a:r>
              <a:rPr lang="en-US" sz="1000" dirty="0">
                <a:solidFill>
                  <a:prstClr val="black"/>
                </a:solidFill>
              </a:rPr>
              <a:t>&lt;Click&gt; to advance </a:t>
            </a:r>
          </a:p>
          <a:p>
            <a:pPr defTabSz="931774">
              <a:defRPr/>
            </a:pPr>
            <a:r>
              <a:rPr lang="en-US" sz="1000" b="1" dirty="0">
                <a:solidFill>
                  <a:prstClr val="black"/>
                </a:solidFill>
              </a:rPr>
              <a:t>Say:  </a:t>
            </a:r>
            <a:r>
              <a:rPr lang="en-US" sz="1000" b="0" dirty="0">
                <a:solidFill>
                  <a:prstClr val="black"/>
                </a:solidFill>
              </a:rPr>
              <a:t>Fill out the information on the next screen with the UPC of whichever you need to attach, add 1 for parent and Save.</a:t>
            </a:r>
          </a:p>
          <a:p>
            <a:pPr defTabSz="931774">
              <a:defRPr/>
            </a:pPr>
            <a:r>
              <a:rPr lang="en-US" sz="1000" b="1" dirty="0">
                <a:solidFill>
                  <a:prstClr val="black"/>
                </a:solidFill>
              </a:rPr>
              <a:t>Do: </a:t>
            </a:r>
            <a:r>
              <a:rPr lang="en-US" sz="1000" dirty="0">
                <a:solidFill>
                  <a:prstClr val="black"/>
                </a:solidFill>
              </a:rPr>
              <a:t>&lt;Click&gt; to advance</a:t>
            </a:r>
          </a:p>
          <a:p>
            <a:pPr defTabSz="931774">
              <a:defRPr/>
            </a:pPr>
            <a:r>
              <a:rPr lang="en-US" sz="1000" b="1" dirty="0">
                <a:solidFill>
                  <a:prstClr val="black"/>
                </a:solidFill>
              </a:rPr>
              <a:t>Say:  </a:t>
            </a:r>
            <a:r>
              <a:rPr lang="en-US" sz="1000" dirty="0">
                <a:solidFill>
                  <a:prstClr val="black"/>
                </a:solidFill>
              </a:rPr>
              <a:t>Here is an example of a completed Parent/ Child relationship set up.</a:t>
            </a:r>
          </a:p>
          <a:p>
            <a:pPr defTabSz="931774">
              <a:defRPr/>
            </a:pPr>
            <a:r>
              <a:rPr lang="en-US" sz="1000" b="1" dirty="0">
                <a:solidFill>
                  <a:prstClr val="black"/>
                </a:solidFill>
              </a:rPr>
              <a:t>Do:  </a:t>
            </a:r>
            <a:r>
              <a:rPr lang="en-US" sz="1000" dirty="0">
                <a:solidFill>
                  <a:prstClr val="black"/>
                </a:solidFill>
              </a:rPr>
              <a:t>&lt;Click&gt; to advance to next slide </a:t>
            </a:r>
          </a:p>
          <a:p>
            <a:endParaRPr lang="en-US" dirty="0"/>
          </a:p>
        </p:txBody>
      </p:sp>
      <p:sp>
        <p:nvSpPr>
          <p:cNvPr id="4" name="Slide Number Placeholder 3"/>
          <p:cNvSpPr>
            <a:spLocks noGrp="1"/>
          </p:cNvSpPr>
          <p:nvPr>
            <p:ph type="sldNum" sz="quarter" idx="5"/>
          </p:nvPr>
        </p:nvSpPr>
        <p:spPr/>
        <p:txBody>
          <a:bodyPr/>
          <a:lstStyle/>
          <a:p>
            <a:fld id="{B3CF895F-66FC-4E4A-BB77-5AAD46DBC12D}" type="slidenum">
              <a:rPr lang="en-US" smtClean="0"/>
              <a:t>8</a:t>
            </a:fld>
            <a:endParaRPr lang="en-US"/>
          </a:p>
        </p:txBody>
      </p:sp>
    </p:spTree>
    <p:extLst>
      <p:ext uri="{BB962C8B-B14F-4D97-AF65-F5344CB8AC3E}">
        <p14:creationId xmlns:p14="http://schemas.microsoft.com/office/powerpoint/2010/main" val="251898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0" dirty="0"/>
              <a:t> In order to give visibility on scan data reports to Altria and RJR as to what items sold that are considered a promotional item.  For instance, $0.50 off packs or B1G1 or the bundles that come in already marked at a reduced price.  In order to differentiate those items in the report, we need to place an item tag on those specific promotional items.  To accomplish this, you will need to add a new item tag in your price book.  Go to Price Book &gt; Item Tags</a:t>
            </a:r>
          </a:p>
          <a:p>
            <a:r>
              <a:rPr lang="en-US" b="1" dirty="0"/>
              <a:t>Do:  </a:t>
            </a:r>
            <a:r>
              <a:rPr lang="en-US" dirty="0"/>
              <a:t>&lt;Click&gt; to advance to next slide </a:t>
            </a:r>
          </a:p>
          <a:p>
            <a:endParaRPr lang="en-US" dirty="0"/>
          </a:p>
        </p:txBody>
      </p:sp>
      <p:sp>
        <p:nvSpPr>
          <p:cNvPr id="4" name="Slide Number Placeholder 3"/>
          <p:cNvSpPr>
            <a:spLocks noGrp="1"/>
          </p:cNvSpPr>
          <p:nvPr>
            <p:ph type="sldNum" sz="quarter" idx="10"/>
          </p:nvPr>
        </p:nvSpPr>
        <p:spPr/>
        <p:txBody>
          <a:bodyPr/>
          <a:lstStyle/>
          <a:p>
            <a:fld id="{B3CF895F-66FC-4E4A-BB77-5AAD46DBC12D}" type="slidenum">
              <a:rPr lang="en-US" smtClean="0"/>
              <a:t>9</a:t>
            </a:fld>
            <a:endParaRPr lang="en-US"/>
          </a:p>
        </p:txBody>
      </p:sp>
    </p:spTree>
    <p:extLst>
      <p:ext uri="{BB962C8B-B14F-4D97-AF65-F5344CB8AC3E}">
        <p14:creationId xmlns:p14="http://schemas.microsoft.com/office/powerpoint/2010/main" val="4087248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slide" Target="../slides/slide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slide" Target="../slides/slide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B954-E1BB-4617-B91A-5710AC3C2A1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D8268-664C-464E-AED5-43555B177E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52243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6457-D900-42AC-A2B0-E50591BE5B48}"/>
              </a:ext>
            </a:extLst>
          </p:cNvPr>
          <p:cNvSpPr>
            <a:spLocks noGrp="1"/>
          </p:cNvSpPr>
          <p:nvPr>
            <p:ph type="title"/>
          </p:nvPr>
        </p:nvSpPr>
        <p:spPr>
          <a:xfrm>
            <a:off x="0" y="520700"/>
            <a:ext cx="11353800" cy="520700"/>
          </a:xfrm>
          <a:prstGeom prst="rect">
            <a:avLst/>
          </a:prstGeom>
        </p:spPr>
        <p:txBody>
          <a:bodyPr/>
          <a:lstStyle>
            <a:lvl1pPr>
              <a:defRPr sz="3200"/>
            </a:lvl1pPr>
          </a:lstStyle>
          <a:p>
            <a:r>
              <a:rPr lang="en-US"/>
              <a:t>Click to edit Master title style</a:t>
            </a:r>
          </a:p>
        </p:txBody>
      </p:sp>
      <p:sp>
        <p:nvSpPr>
          <p:cNvPr id="3" name="Vertical Text Placeholder 2">
            <a:extLst>
              <a:ext uri="{FF2B5EF4-FFF2-40B4-BE49-F238E27FC236}">
                <a16:creationId xmlns:a16="http://schemas.microsoft.com/office/drawing/2014/main" id="{1D718324-CF65-4656-BF85-C63BEFEC2C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5032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1E702-DDD9-4DCE-A225-12969B10CE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E984D-57AF-4158-876B-CFCD624ED52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55965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1610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01">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0"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3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528679"/>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lank 03">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7"/>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Tree>
    <p:extLst>
      <p:ext uri="{BB962C8B-B14F-4D97-AF65-F5344CB8AC3E}">
        <p14:creationId xmlns:p14="http://schemas.microsoft.com/office/powerpoint/2010/main" val="192115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lank 04">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3394339" y="324637"/>
            <a:ext cx="8156915" cy="506776"/>
          </a:xfrm>
        </p:spPr>
        <p:txBody>
          <a:bodyPr anchor="b">
            <a:normAutofit/>
          </a:bodyPr>
          <a:lstStyle>
            <a:lvl1pPr marL="0" algn="r"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8341819" y="802451"/>
            <a:ext cx="3195147" cy="230711"/>
          </a:xfrm>
        </p:spPr>
        <p:txBody>
          <a:bodyPr anchor="ctr">
            <a:normAutofit/>
          </a:bodyPr>
          <a:lstStyle>
            <a:lvl1pPr marL="0" indent="0" algn="r">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Tree>
    <p:extLst>
      <p:ext uri="{BB962C8B-B14F-4D97-AF65-F5344CB8AC3E}">
        <p14:creationId xmlns:p14="http://schemas.microsoft.com/office/powerpoint/2010/main" val="32372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2"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1+#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Main Slide Lef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7"/>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mn-lt"/>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cxnSp>
        <p:nvCxnSpPr>
          <p:cNvPr id="10" name="Conector recto 9"/>
          <p:cNvCxnSpPr/>
          <p:nvPr userDrawn="1"/>
        </p:nvCxnSpPr>
        <p:spPr>
          <a:xfrm>
            <a:off x="262607" y="6578600"/>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b="-213"/>
          <a:stretch/>
        </p:blipFill>
        <p:spPr>
          <a:xfrm>
            <a:off x="11379201" y="6375400"/>
            <a:ext cx="812732" cy="374651"/>
          </a:xfrm>
          <a:prstGeom prst="rect">
            <a:avLst/>
          </a:prstGeom>
        </p:spPr>
      </p:pic>
      <p:sp>
        <p:nvSpPr>
          <p:cNvPr id="9" name="Slide Number Placeholder 5"/>
          <p:cNvSpPr txBox="1">
            <a:spLocks/>
          </p:cNvSpPr>
          <p:nvPr userDrawn="1"/>
        </p:nvSpPr>
        <p:spPr>
          <a:xfrm>
            <a:off x="11420362" y="6401155"/>
            <a:ext cx="670039" cy="348896"/>
          </a:xfrm>
          <a:prstGeom prst="rect">
            <a:avLst/>
          </a:prstGeom>
        </p:spPr>
        <p:txBody>
          <a:bodyPr vert="horz" lIns="118759" tIns="59347" rIns="118759" bIns="59347" rtlCol="0" anchor="ctr"/>
          <a:lstStyle>
            <a:defPPr>
              <a:defRPr lang="en-US"/>
            </a:defPPr>
            <a:lvl1pPr marL="0" algn="ctr" defTabSz="914400" rtl="0" eaLnBrk="1" latinLnBrk="0" hangingPunct="1">
              <a:defRPr sz="1200" b="0" kern="1200">
                <a:solidFill>
                  <a:schemeClr val="bg1"/>
                </a:solidFill>
                <a:latin typeface="Franklin Gothic Demi Cond" pitchFamily="34" charset="0"/>
                <a:ea typeface="Open Sans" pitchFamily="34" charset="0"/>
                <a:cs typeface="Franklin Gothic Demi Cond"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1467" smtClean="0">
                <a:solidFill>
                  <a:prstClr val="white"/>
                </a:solidFill>
                <a:latin typeface="Arial Black" panose="020B0A04020102020204" pitchFamily="34" charset="0"/>
              </a:rPr>
              <a:pPr/>
              <a:t>‹#›</a:t>
            </a:fld>
            <a:endParaRPr lang="en-JM" sz="1467" dirty="0">
              <a:solidFill>
                <a:prstClr val="white"/>
              </a:solidFill>
              <a:latin typeface="Arial Black" panose="020B0A04020102020204" pitchFamily="34" charset="0"/>
            </a:endParaRPr>
          </a:p>
        </p:txBody>
      </p:sp>
      <p:grpSp>
        <p:nvGrpSpPr>
          <p:cNvPr id="7" name="Group 227"/>
          <p:cNvGrpSpPr/>
          <p:nvPr userDrawn="1"/>
        </p:nvGrpSpPr>
        <p:grpSpPr>
          <a:xfrm>
            <a:off x="101601" y="6424413"/>
            <a:ext cx="332369" cy="295979"/>
            <a:chOff x="877888" y="2092325"/>
            <a:chExt cx="280988" cy="260351"/>
          </a:xfrm>
          <a:solidFill>
            <a:schemeClr val="tx1">
              <a:lumMod val="75000"/>
              <a:lumOff val="25000"/>
            </a:schemeClr>
          </a:solidFill>
        </p:grpSpPr>
        <p:sp>
          <p:nvSpPr>
            <p:cNvPr id="11" name="Freeform 170">
              <a:hlinkClick r:id="rId4" action="ppaction://hlinksldjump"/>
            </p:cNvPr>
            <p:cNvSpPr>
              <a:spLocks/>
            </p:cNvSpPr>
            <p:nvPr/>
          </p:nvSpPr>
          <p:spPr bwMode="auto">
            <a:xfrm>
              <a:off x="904875" y="2132013"/>
              <a:ext cx="227013" cy="220663"/>
            </a:xfrm>
            <a:custGeom>
              <a:avLst/>
              <a:gdLst/>
              <a:ahLst/>
              <a:cxnLst>
                <a:cxn ang="0">
                  <a:pos x="379" y="351"/>
                </a:cxn>
                <a:cxn ang="0">
                  <a:pos x="379" y="556"/>
                </a:cxn>
                <a:cxn ang="0">
                  <a:pos x="574" y="556"/>
                </a:cxn>
                <a:cxn ang="0">
                  <a:pos x="574" y="227"/>
                </a:cxn>
                <a:cxn ang="0">
                  <a:pos x="293" y="0"/>
                </a:cxn>
                <a:cxn ang="0">
                  <a:pos x="0" y="227"/>
                </a:cxn>
                <a:cxn ang="0">
                  <a:pos x="0" y="556"/>
                </a:cxn>
                <a:cxn ang="0">
                  <a:pos x="194" y="556"/>
                </a:cxn>
                <a:cxn ang="0">
                  <a:pos x="194" y="351"/>
                </a:cxn>
                <a:cxn ang="0">
                  <a:pos x="379" y="351"/>
                </a:cxn>
              </a:cxnLst>
              <a:rect l="0" t="0" r="r" b="b"/>
              <a:pathLst>
                <a:path w="574" h="556">
                  <a:moveTo>
                    <a:pt x="379" y="351"/>
                  </a:moveTo>
                  <a:lnTo>
                    <a:pt x="379" y="556"/>
                  </a:lnTo>
                  <a:lnTo>
                    <a:pt x="574" y="556"/>
                  </a:lnTo>
                  <a:lnTo>
                    <a:pt x="574" y="227"/>
                  </a:lnTo>
                  <a:lnTo>
                    <a:pt x="293" y="0"/>
                  </a:lnTo>
                  <a:lnTo>
                    <a:pt x="0" y="227"/>
                  </a:lnTo>
                  <a:lnTo>
                    <a:pt x="0" y="556"/>
                  </a:lnTo>
                  <a:lnTo>
                    <a:pt x="194" y="556"/>
                  </a:lnTo>
                  <a:lnTo>
                    <a:pt x="194" y="351"/>
                  </a:lnTo>
                  <a:lnTo>
                    <a:pt x="37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 name="Freeform 171">
              <a:hlinkClick r:id="rId4" action="ppaction://hlinksldjump"/>
            </p:cNvPr>
            <p:cNvSpPr>
              <a:spLocks/>
            </p:cNvSpPr>
            <p:nvPr/>
          </p:nvSpPr>
          <p:spPr bwMode="auto">
            <a:xfrm>
              <a:off x="877888" y="2092325"/>
              <a:ext cx="280988" cy="131763"/>
            </a:xfrm>
            <a:custGeom>
              <a:avLst/>
              <a:gdLst/>
              <a:ahLst/>
              <a:cxnLst>
                <a:cxn ang="0">
                  <a:pos x="0" y="332"/>
                </a:cxn>
                <a:cxn ang="0">
                  <a:pos x="355" y="0"/>
                </a:cxn>
                <a:cxn ang="0">
                  <a:pos x="711" y="332"/>
                </a:cxn>
                <a:cxn ang="0">
                  <a:pos x="0" y="332"/>
                </a:cxn>
              </a:cxnLst>
              <a:rect l="0" t="0" r="r" b="b"/>
              <a:pathLst>
                <a:path w="711" h="332">
                  <a:moveTo>
                    <a:pt x="0" y="332"/>
                  </a:moveTo>
                  <a:lnTo>
                    <a:pt x="355" y="0"/>
                  </a:lnTo>
                  <a:lnTo>
                    <a:pt x="711" y="332"/>
                  </a:lnTo>
                  <a:lnTo>
                    <a:pt x="0" y="3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3" name="Rectangle 172"/>
            <p:cNvSpPr>
              <a:spLocks noChangeArrowheads="1"/>
            </p:cNvSpPr>
            <p:nvPr/>
          </p:nvSpPr>
          <p:spPr bwMode="auto">
            <a:xfrm>
              <a:off x="1074738" y="2106613"/>
              <a:ext cx="41275"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grpSp>
    </p:spTree>
    <p:custDataLst>
      <p:tags r:id="rId1"/>
    </p:custDataLst>
    <p:extLst>
      <p:ext uri="{BB962C8B-B14F-4D97-AF65-F5344CB8AC3E}">
        <p14:creationId xmlns:p14="http://schemas.microsoft.com/office/powerpoint/2010/main" val="325369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in Slide L_01">
    <p:spTree>
      <p:nvGrpSpPr>
        <p:cNvPr id="1" name=""/>
        <p:cNvGrpSpPr/>
        <p:nvPr/>
      </p:nvGrpSpPr>
      <p:grpSpPr>
        <a:xfrm>
          <a:off x="0" y="0"/>
          <a:ext cx="0" cy="0"/>
          <a:chOff x="0" y="0"/>
          <a:chExt cx="0" cy="0"/>
        </a:xfrm>
      </p:grpSpPr>
      <p:sp>
        <p:nvSpPr>
          <p:cNvPr id="13" name="1 Rectángulo"/>
          <p:cNvSpPr/>
          <p:nvPr userDrawn="1"/>
        </p:nvSpPr>
        <p:spPr bwMode="auto">
          <a:xfrm>
            <a:off x="4073383" y="5600169"/>
            <a:ext cx="1136525" cy="456991"/>
          </a:xfrm>
          <a:prstGeom prst="rect">
            <a:avLst/>
          </a:prstGeom>
          <a:solidFill>
            <a:schemeClr val="accent4"/>
          </a:solidFill>
          <a:ln>
            <a:noFill/>
          </a:ln>
        </p:spPr>
        <p:txBody>
          <a:bodyPr lIns="0" tIns="0" rIns="0" bIns="0" rtlCol="0" anchor="ctr"/>
          <a:lstStyle/>
          <a:p>
            <a:pPr algn="ctr" defTabSz="1195955"/>
            <a:endParaRPr lang="es-SV" sz="2400" dirty="0">
              <a:solidFill>
                <a:srgbClr val="000000"/>
              </a:solidFill>
            </a:endParaRPr>
          </a:p>
        </p:txBody>
      </p:sp>
      <p:sp>
        <p:nvSpPr>
          <p:cNvPr id="12" name="2 Marcador de posición de imagen"/>
          <p:cNvSpPr>
            <a:spLocks noGrp="1"/>
          </p:cNvSpPr>
          <p:nvPr>
            <p:ph type="pic" sz="quarter" idx="13"/>
          </p:nvPr>
        </p:nvSpPr>
        <p:spPr>
          <a:xfrm>
            <a:off x="698360" y="1384389"/>
            <a:ext cx="4474075" cy="4632099"/>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4" name="Título 1"/>
          <p:cNvSpPr>
            <a:spLocks noGrp="1"/>
          </p:cNvSpPr>
          <p:nvPr>
            <p:ph type="ctrTitle" hasCustomPrompt="1"/>
          </p:nvPr>
        </p:nvSpPr>
        <p:spPr>
          <a:xfrm>
            <a:off x="638851" y="324637"/>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5"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mn-lt"/>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cxnSp>
        <p:nvCxnSpPr>
          <p:cNvPr id="9" name="Conector recto 9"/>
          <p:cNvCxnSpPr/>
          <p:nvPr userDrawn="1"/>
        </p:nvCxnSpPr>
        <p:spPr>
          <a:xfrm>
            <a:off x="262607" y="6578600"/>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1" b="-213"/>
          <a:stretch/>
        </p:blipFill>
        <p:spPr>
          <a:xfrm>
            <a:off x="11388438" y="6375400"/>
            <a:ext cx="812732" cy="374651"/>
          </a:xfrm>
          <a:prstGeom prst="rect">
            <a:avLst/>
          </a:prstGeom>
        </p:spPr>
      </p:pic>
      <p:sp>
        <p:nvSpPr>
          <p:cNvPr id="11" name="Slide Number Placeholder 5"/>
          <p:cNvSpPr txBox="1">
            <a:spLocks/>
          </p:cNvSpPr>
          <p:nvPr userDrawn="1"/>
        </p:nvSpPr>
        <p:spPr>
          <a:xfrm>
            <a:off x="11610400" y="6401155"/>
            <a:ext cx="480000" cy="304800"/>
          </a:xfrm>
          <a:prstGeom prst="rect">
            <a:avLst/>
          </a:prstGeom>
        </p:spPr>
        <p:txBody>
          <a:bodyPr vert="horz" lIns="118759" tIns="59347" rIns="118759" bIns="59347" rtlCol="0" anchor="ctr"/>
          <a:lstStyle>
            <a:defPPr>
              <a:defRPr lang="en-US"/>
            </a:defPPr>
            <a:lvl1pPr marL="0" algn="ctr" defTabSz="914400" rtl="0" eaLnBrk="1" latinLnBrk="0" hangingPunct="1">
              <a:defRPr sz="1200" b="0" kern="1200">
                <a:solidFill>
                  <a:schemeClr val="bg1"/>
                </a:solidFill>
                <a:latin typeface="Franklin Gothic Demi Cond" pitchFamily="34" charset="0"/>
                <a:ea typeface="Open Sans" pitchFamily="34" charset="0"/>
                <a:cs typeface="Franklin Gothic Demi Cond"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1600" smtClean="0">
                <a:solidFill>
                  <a:prstClr val="white"/>
                </a:solidFill>
              </a:rPr>
              <a:pPr/>
              <a:t>‹#›</a:t>
            </a:fld>
            <a:endParaRPr lang="en-JM" sz="1600" dirty="0">
              <a:solidFill>
                <a:prstClr val="white"/>
              </a:solidFill>
            </a:endParaRPr>
          </a:p>
        </p:txBody>
      </p:sp>
    </p:spTree>
    <p:custDataLst>
      <p:tags r:id="rId1"/>
    </p:custDataLst>
    <p:extLst>
      <p:ext uri="{BB962C8B-B14F-4D97-AF65-F5344CB8AC3E}">
        <p14:creationId xmlns:p14="http://schemas.microsoft.com/office/powerpoint/2010/main" val="414898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0-#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4" grpId="0"/>
      <p:bldP spid="15" grpId="0">
        <p:tmplLst>
          <p:tmpl>
            <p:tnLst>
              <p:par>
                <p:cTn presetID="2" presetClass="entr" presetSubtype="8"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500" fill="hold"/>
                        <p:tgtEl>
                          <p:spTgt spid="15"/>
                        </p:tgtEl>
                        <p:attrNameLst>
                          <p:attrName>ppt_x</p:attrName>
                        </p:attrNameLst>
                      </p:cBhvr>
                      <p:tavLst>
                        <p:tav tm="0">
                          <p:val>
                            <p:strVal val="0-#ppt_w/2"/>
                          </p:val>
                        </p:tav>
                        <p:tav tm="100000">
                          <p:val>
                            <p:strVal val="#ppt_x"/>
                          </p:val>
                        </p:tav>
                      </p:tavLst>
                    </p:anim>
                    <p:anim calcmode="lin" valueType="num">
                      <p:cBhvr additive="base">
                        <p:cTn dur="1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Slide L_02">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6096000" y="1606509"/>
            <a:ext cx="6096000" cy="4117481"/>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Título 1"/>
          <p:cNvSpPr>
            <a:spLocks noGrp="1"/>
          </p:cNvSpPr>
          <p:nvPr>
            <p:ph type="ctrTitle" hasCustomPrompt="1"/>
          </p:nvPr>
        </p:nvSpPr>
        <p:spPr>
          <a:xfrm>
            <a:off x="638851" y="324637"/>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6"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mn-lt"/>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cxnSp>
        <p:nvCxnSpPr>
          <p:cNvPr id="8" name="Conector recto 9"/>
          <p:cNvCxnSpPr/>
          <p:nvPr userDrawn="1"/>
        </p:nvCxnSpPr>
        <p:spPr>
          <a:xfrm>
            <a:off x="262607" y="6578600"/>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 b="-213"/>
          <a:stretch/>
        </p:blipFill>
        <p:spPr>
          <a:xfrm>
            <a:off x="11388438" y="6375400"/>
            <a:ext cx="812732" cy="374651"/>
          </a:xfrm>
          <a:prstGeom prst="rect">
            <a:avLst/>
          </a:prstGeom>
        </p:spPr>
      </p:pic>
      <p:sp>
        <p:nvSpPr>
          <p:cNvPr id="10" name="Slide Number Placeholder 5"/>
          <p:cNvSpPr txBox="1">
            <a:spLocks/>
          </p:cNvSpPr>
          <p:nvPr userDrawn="1"/>
        </p:nvSpPr>
        <p:spPr>
          <a:xfrm>
            <a:off x="11610400" y="6401155"/>
            <a:ext cx="480000" cy="304800"/>
          </a:xfrm>
          <a:prstGeom prst="rect">
            <a:avLst/>
          </a:prstGeom>
        </p:spPr>
        <p:txBody>
          <a:bodyPr vert="horz" lIns="118759" tIns="59347" rIns="118759" bIns="59347" rtlCol="0" anchor="ctr"/>
          <a:lstStyle>
            <a:defPPr>
              <a:defRPr lang="en-US"/>
            </a:defPPr>
            <a:lvl1pPr marL="0" algn="ctr" defTabSz="914400" rtl="0" eaLnBrk="1" latinLnBrk="0" hangingPunct="1">
              <a:defRPr sz="1200" b="0" kern="1200">
                <a:solidFill>
                  <a:schemeClr val="bg1"/>
                </a:solidFill>
                <a:latin typeface="Franklin Gothic Demi Cond" pitchFamily="34" charset="0"/>
                <a:ea typeface="Open Sans" pitchFamily="34" charset="0"/>
                <a:cs typeface="Franklin Gothic Demi Cond"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1600" smtClean="0">
                <a:solidFill>
                  <a:prstClr val="white"/>
                </a:solidFill>
              </a:rPr>
              <a:pPr/>
              <a:t>‹#›</a:t>
            </a:fld>
            <a:endParaRPr lang="en-JM" sz="1600" dirty="0">
              <a:solidFill>
                <a:prstClr val="white"/>
              </a:solidFill>
            </a:endParaRPr>
          </a:p>
        </p:txBody>
      </p:sp>
    </p:spTree>
    <p:custDataLst>
      <p:tags r:id="rId1"/>
    </p:custDataLst>
    <p:extLst>
      <p:ext uri="{BB962C8B-B14F-4D97-AF65-F5344CB8AC3E}">
        <p14:creationId xmlns:p14="http://schemas.microsoft.com/office/powerpoint/2010/main" val="272212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1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ppt_x"/>
                                          </p:val>
                                        </p:tav>
                                        <p:tav tm="100000">
                                          <p:val>
                                            <p:strVal val="#ppt_x"/>
                                          </p:val>
                                        </p:tav>
                                      </p:tavLst>
                                    </p:anim>
                                    <p:anim calcmode="lin" valueType="num">
                                      <p:cBhvr additive="base">
                                        <p:cTn id="12" dur="1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6ABD-16A0-49F9-90EB-3F7595880B1B}"/>
              </a:ext>
            </a:extLst>
          </p:cNvPr>
          <p:cNvSpPr>
            <a:spLocks noGrp="1"/>
          </p:cNvSpPr>
          <p:nvPr>
            <p:ph type="title"/>
          </p:nvPr>
        </p:nvSpPr>
        <p:spPr>
          <a:xfrm>
            <a:off x="0" y="546100"/>
            <a:ext cx="11353800" cy="5207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856DE-E1CC-4D83-BF9A-0BD842C2078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625960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Slide L_03">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24" name="Título 1"/>
          <p:cNvSpPr>
            <a:spLocks noGrp="1"/>
          </p:cNvSpPr>
          <p:nvPr>
            <p:ph type="ctrTitle" hasCustomPrompt="1"/>
          </p:nvPr>
        </p:nvSpPr>
        <p:spPr>
          <a:xfrm>
            <a:off x="638851" y="3035536"/>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25" name="Subtítulo 2"/>
          <p:cNvSpPr>
            <a:spLocks noGrp="1"/>
          </p:cNvSpPr>
          <p:nvPr>
            <p:ph type="subTitle" idx="1" hasCustomPrompt="1"/>
          </p:nvPr>
        </p:nvSpPr>
        <p:spPr>
          <a:xfrm>
            <a:off x="653536" y="3513350"/>
            <a:ext cx="3195147" cy="230711"/>
          </a:xfrm>
        </p:spPr>
        <p:txBody>
          <a:bodyPr anchor="ctr">
            <a:normAutofit/>
          </a:bodyPr>
          <a:lstStyle>
            <a:lvl1pPr marL="0" indent="0" algn="l" defTabSz="452531" rtl="0" eaLnBrk="1" latinLnBrk="0" hangingPunct="1">
              <a:lnSpc>
                <a:spcPct val="90000"/>
              </a:lnSpc>
              <a:spcBef>
                <a:spcPts val="500"/>
              </a:spcBef>
              <a:buFont typeface="Arial" panose="020B0604020202020204" pitchFamily="34" charset="0"/>
              <a:buNone/>
              <a:defRPr lang="es-ES" sz="1333" kern="1200" baseline="0" dirty="0" smtClean="0">
                <a:solidFill>
                  <a:schemeClr val="bg2"/>
                </a:solidFill>
                <a:latin typeface="+mn-lt"/>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cxnSp>
        <p:nvCxnSpPr>
          <p:cNvPr id="8" name="Conector recto 9"/>
          <p:cNvCxnSpPr/>
          <p:nvPr userDrawn="1"/>
        </p:nvCxnSpPr>
        <p:spPr>
          <a:xfrm>
            <a:off x="262607" y="6578600"/>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 b="-213"/>
          <a:stretch/>
        </p:blipFill>
        <p:spPr>
          <a:xfrm>
            <a:off x="11388438" y="6375400"/>
            <a:ext cx="812732" cy="374651"/>
          </a:xfrm>
          <a:prstGeom prst="rect">
            <a:avLst/>
          </a:prstGeom>
        </p:spPr>
      </p:pic>
      <p:sp>
        <p:nvSpPr>
          <p:cNvPr id="10" name="Slide Number Placeholder 5"/>
          <p:cNvSpPr txBox="1">
            <a:spLocks/>
          </p:cNvSpPr>
          <p:nvPr userDrawn="1"/>
        </p:nvSpPr>
        <p:spPr>
          <a:xfrm>
            <a:off x="11610400" y="6401155"/>
            <a:ext cx="480000" cy="304800"/>
          </a:xfrm>
          <a:prstGeom prst="rect">
            <a:avLst/>
          </a:prstGeom>
        </p:spPr>
        <p:txBody>
          <a:bodyPr vert="horz" lIns="118759" tIns="59347" rIns="118759" bIns="59347" rtlCol="0" anchor="ctr"/>
          <a:lstStyle>
            <a:defPPr>
              <a:defRPr lang="en-US"/>
            </a:defPPr>
            <a:lvl1pPr marL="0" algn="ctr" defTabSz="914400" rtl="0" eaLnBrk="1" latinLnBrk="0" hangingPunct="1">
              <a:defRPr sz="1200" b="0" kern="1200">
                <a:solidFill>
                  <a:schemeClr val="bg1"/>
                </a:solidFill>
                <a:latin typeface="Franklin Gothic Demi Cond" pitchFamily="34" charset="0"/>
                <a:ea typeface="Open Sans" pitchFamily="34" charset="0"/>
                <a:cs typeface="Franklin Gothic Demi Cond"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1600" smtClean="0">
                <a:solidFill>
                  <a:prstClr val="white"/>
                </a:solidFill>
              </a:rPr>
              <a:pPr/>
              <a:t>‹#›</a:t>
            </a:fld>
            <a:endParaRPr lang="en-JM" sz="1600" dirty="0">
              <a:solidFill>
                <a:prstClr val="white"/>
              </a:solidFill>
            </a:endParaRPr>
          </a:p>
        </p:txBody>
      </p:sp>
    </p:spTree>
    <p:custDataLst>
      <p:tags r:id="rId1"/>
    </p:custDataLst>
    <p:extLst>
      <p:ext uri="{BB962C8B-B14F-4D97-AF65-F5344CB8AC3E}">
        <p14:creationId xmlns:p14="http://schemas.microsoft.com/office/powerpoint/2010/main" val="272072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ppt_x"/>
                                          </p:val>
                                        </p:tav>
                                        <p:tav tm="100000">
                                          <p:val>
                                            <p:strVal val="#ppt_x"/>
                                          </p:val>
                                        </p:tav>
                                      </p:tavLst>
                                    </p:anim>
                                    <p:anim calcmode="lin" valueType="num">
                                      <p:cBhvr additive="base">
                                        <p:cTn id="12" dur="1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500" fill="hold"/>
                                        <p:tgtEl>
                                          <p:spTgt spid="25"/>
                                        </p:tgtEl>
                                        <p:attrNameLst>
                                          <p:attrName>ppt_x</p:attrName>
                                        </p:attrNameLst>
                                      </p:cBhvr>
                                      <p:tavLst>
                                        <p:tav tm="0">
                                          <p:val>
                                            <p:strVal val="0-#ppt_w/2"/>
                                          </p:val>
                                        </p:tav>
                                        <p:tav tm="100000">
                                          <p:val>
                                            <p:strVal val="#ppt_x"/>
                                          </p:val>
                                        </p:tav>
                                      </p:tavLst>
                                    </p:anim>
                                    <p:anim calcmode="lin" valueType="num">
                                      <p:cBhvr additive="base">
                                        <p:cTn id="16" dur="1500" fill="hold"/>
                                        <p:tgtEl>
                                          <p:spTgt spid="2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P spid="25" grpId="0">
        <p:tmplLst>
          <p:tmpl>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500" fill="hold"/>
                        <p:tgtEl>
                          <p:spTgt spid="25"/>
                        </p:tgtEl>
                        <p:attrNameLst>
                          <p:attrName>ppt_x</p:attrName>
                        </p:attrNameLst>
                      </p:cBhvr>
                      <p:tavLst>
                        <p:tav tm="0">
                          <p:val>
                            <p:strVal val="0-#ppt_w/2"/>
                          </p:val>
                        </p:tav>
                        <p:tav tm="100000">
                          <p:val>
                            <p:strVal val="#ppt_x"/>
                          </p:val>
                        </p:tav>
                      </p:tavLst>
                    </p:anim>
                    <p:anim calcmode="lin" valueType="num">
                      <p:cBhvr additive="base">
                        <p:cTn dur="1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in Slide L_04">
    <p:spTree>
      <p:nvGrpSpPr>
        <p:cNvPr id="1" name=""/>
        <p:cNvGrpSpPr/>
        <p:nvPr/>
      </p:nvGrpSpPr>
      <p:grpSpPr>
        <a:xfrm>
          <a:off x="0" y="0"/>
          <a:ext cx="0" cy="0"/>
          <a:chOff x="0" y="0"/>
          <a:chExt cx="0" cy="0"/>
        </a:xfrm>
      </p:grpSpPr>
      <p:sp>
        <p:nvSpPr>
          <p:cNvPr id="12" name="2 Marcador de posición de imagen"/>
          <p:cNvSpPr>
            <a:spLocks noGrp="1"/>
          </p:cNvSpPr>
          <p:nvPr>
            <p:ph type="pic" sz="quarter" idx="13"/>
          </p:nvPr>
        </p:nvSpPr>
        <p:spPr>
          <a:xfrm>
            <a:off x="694018" y="1387147"/>
            <a:ext cx="10802292" cy="2361148"/>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4" name="Título 1"/>
          <p:cNvSpPr>
            <a:spLocks noGrp="1"/>
          </p:cNvSpPr>
          <p:nvPr>
            <p:ph type="ctrTitle" hasCustomPrompt="1"/>
          </p:nvPr>
        </p:nvSpPr>
        <p:spPr>
          <a:xfrm>
            <a:off x="638851" y="324637"/>
            <a:ext cx="8156915" cy="506776"/>
          </a:xfrm>
        </p:spPr>
        <p:txBody>
          <a:bodyPr anchor="b">
            <a:normAutofit/>
          </a:bodyPr>
          <a:lstStyle>
            <a:lvl1pPr algn="l">
              <a:defRPr lang="es-SV" sz="2400" kern="1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5" name="Subtítulo 2"/>
          <p:cNvSpPr>
            <a:spLocks noGrp="1"/>
          </p:cNvSpPr>
          <p:nvPr>
            <p:ph type="subTitle" idx="1" hasCustomPrompt="1"/>
          </p:nvPr>
        </p:nvSpPr>
        <p:spPr>
          <a:xfrm>
            <a:off x="653536" y="802451"/>
            <a:ext cx="3195147" cy="230711"/>
          </a:xfrm>
        </p:spPr>
        <p:txBody>
          <a:bodyPr anchor="ctr">
            <a:normAutofit/>
          </a:bodyPr>
          <a:lstStyle>
            <a:lvl1pPr marL="0" indent="0" algn="l" defTabSz="452531" rtl="0" eaLnBrk="1" latinLnBrk="0" hangingPunct="1">
              <a:lnSpc>
                <a:spcPct val="90000"/>
              </a:lnSpc>
              <a:spcBef>
                <a:spcPts val="500"/>
              </a:spcBef>
              <a:buFont typeface="Arial" panose="020B0604020202020204" pitchFamily="34" charset="0"/>
              <a:buNone/>
              <a:defRPr lang="es-SV" sz="1333" kern="1200" baseline="0" dirty="0">
                <a:solidFill>
                  <a:schemeClr val="bg2"/>
                </a:solidFill>
                <a:latin typeface="+mn-lt"/>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cxnSp>
        <p:nvCxnSpPr>
          <p:cNvPr id="8" name="Conector recto 9"/>
          <p:cNvCxnSpPr/>
          <p:nvPr userDrawn="1"/>
        </p:nvCxnSpPr>
        <p:spPr>
          <a:xfrm>
            <a:off x="262607" y="6578600"/>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 b="-213"/>
          <a:stretch/>
        </p:blipFill>
        <p:spPr>
          <a:xfrm>
            <a:off x="11388438" y="6375400"/>
            <a:ext cx="812732" cy="374651"/>
          </a:xfrm>
          <a:prstGeom prst="rect">
            <a:avLst/>
          </a:prstGeom>
        </p:spPr>
      </p:pic>
      <p:sp>
        <p:nvSpPr>
          <p:cNvPr id="10" name="Slide Number Placeholder 5"/>
          <p:cNvSpPr txBox="1">
            <a:spLocks/>
          </p:cNvSpPr>
          <p:nvPr userDrawn="1"/>
        </p:nvSpPr>
        <p:spPr>
          <a:xfrm>
            <a:off x="11610400" y="6401155"/>
            <a:ext cx="480000" cy="304800"/>
          </a:xfrm>
          <a:prstGeom prst="rect">
            <a:avLst/>
          </a:prstGeom>
        </p:spPr>
        <p:txBody>
          <a:bodyPr vert="horz" lIns="118759" tIns="59347" rIns="118759" bIns="59347" rtlCol="0" anchor="ctr"/>
          <a:lstStyle>
            <a:defPPr>
              <a:defRPr lang="en-US"/>
            </a:defPPr>
            <a:lvl1pPr marL="0" algn="ctr" defTabSz="914400" rtl="0" eaLnBrk="1" latinLnBrk="0" hangingPunct="1">
              <a:defRPr sz="1200" b="0" kern="1200">
                <a:solidFill>
                  <a:schemeClr val="bg1"/>
                </a:solidFill>
                <a:latin typeface="Franklin Gothic Demi Cond" pitchFamily="34" charset="0"/>
                <a:ea typeface="Open Sans" pitchFamily="34" charset="0"/>
                <a:cs typeface="Franklin Gothic Demi Cond"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1600" smtClean="0">
                <a:solidFill>
                  <a:prstClr val="white"/>
                </a:solidFill>
              </a:rPr>
              <a:pPr/>
              <a:t>‹#›</a:t>
            </a:fld>
            <a:endParaRPr lang="en-JM" sz="1600" dirty="0">
              <a:solidFill>
                <a:prstClr val="white"/>
              </a:solidFill>
            </a:endParaRPr>
          </a:p>
        </p:txBody>
      </p:sp>
    </p:spTree>
    <p:custDataLst>
      <p:tags r:id="rId1"/>
    </p:custDataLst>
    <p:extLst>
      <p:ext uri="{BB962C8B-B14F-4D97-AF65-F5344CB8AC3E}">
        <p14:creationId xmlns:p14="http://schemas.microsoft.com/office/powerpoint/2010/main" val="13922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ppt_x"/>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0-#ppt_w/2"/>
                                          </p:val>
                                        </p:tav>
                                        <p:tav tm="100000">
                                          <p:val>
                                            <p:strVal val="#ppt_x"/>
                                          </p:val>
                                        </p:tav>
                                      </p:tavLst>
                                    </p:anim>
                                    <p:anim calcmode="lin" valueType="num">
                                      <p:cBhvr additive="base">
                                        <p:cTn id="16" dur="1500" fill="hold"/>
                                        <p:tgtEl>
                                          <p:spTgt spid="1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tmplLst>
          <p:tmpl>
            <p:tnLst>
              <p:par>
                <p:cTn presetID="2" presetClass="entr" presetSubtype="8"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500" fill="hold"/>
                        <p:tgtEl>
                          <p:spTgt spid="15"/>
                        </p:tgtEl>
                        <p:attrNameLst>
                          <p:attrName>ppt_x</p:attrName>
                        </p:attrNameLst>
                      </p:cBhvr>
                      <p:tavLst>
                        <p:tav tm="0">
                          <p:val>
                            <p:strVal val="0-#ppt_w/2"/>
                          </p:val>
                        </p:tav>
                        <p:tav tm="100000">
                          <p:val>
                            <p:strVal val="#ppt_x"/>
                          </p:val>
                        </p:tav>
                      </p:tavLst>
                    </p:anim>
                    <p:anim calcmode="lin" valueType="num">
                      <p:cBhvr additive="base">
                        <p:cTn dur="1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in Slide L_05">
    <p:spTree>
      <p:nvGrpSpPr>
        <p:cNvPr id="1" name=""/>
        <p:cNvGrpSpPr/>
        <p:nvPr/>
      </p:nvGrpSpPr>
      <p:grpSpPr>
        <a:xfrm>
          <a:off x="0" y="0"/>
          <a:ext cx="0" cy="0"/>
          <a:chOff x="0" y="0"/>
          <a:chExt cx="0" cy="0"/>
        </a:xfrm>
      </p:grpSpPr>
      <p:sp>
        <p:nvSpPr>
          <p:cNvPr id="12" name="2 Marcador de posición de imagen"/>
          <p:cNvSpPr>
            <a:spLocks noGrp="1"/>
          </p:cNvSpPr>
          <p:nvPr>
            <p:ph type="pic" sz="quarter" idx="14"/>
          </p:nvPr>
        </p:nvSpPr>
        <p:spPr>
          <a:xfrm>
            <a:off x="4109340" y="2394738"/>
            <a:ext cx="2549917" cy="2519988"/>
          </a:xfrm>
          <a:prstGeom prst="ellipse">
            <a:avLst/>
          </a:prstGeom>
          <a:solidFill>
            <a:schemeClr val="bg1">
              <a:lumMod val="85000"/>
              <a:alpha val="50000"/>
            </a:schemeClr>
          </a:solidFill>
          <a:ln w="114300">
            <a:solidFill>
              <a:schemeClr val="bg1"/>
            </a:solidFill>
          </a:ln>
        </p:spPr>
        <p:txBody>
          <a:bodyPr/>
          <a:lstStyle>
            <a:lvl1pPr marL="0" indent="0">
              <a:buNone/>
              <a:defRPr/>
            </a:lvl1pPr>
          </a:lstStyle>
          <a:p>
            <a:endParaRPr lang="es-SV" dirty="0"/>
          </a:p>
        </p:txBody>
      </p:sp>
      <p:sp>
        <p:nvSpPr>
          <p:cNvPr id="13" name="Título 1"/>
          <p:cNvSpPr>
            <a:spLocks noGrp="1"/>
          </p:cNvSpPr>
          <p:nvPr>
            <p:ph type="ctrTitle" hasCustomPrompt="1"/>
          </p:nvPr>
        </p:nvSpPr>
        <p:spPr>
          <a:xfrm>
            <a:off x="638851" y="324637"/>
            <a:ext cx="8156915" cy="506776"/>
          </a:xfrm>
        </p:spPr>
        <p:txBody>
          <a:bodyPr anchor="b">
            <a:normAutofit/>
          </a:bodyPr>
          <a:lstStyle>
            <a:lvl1pPr algn="l" defTabSz="452531" rtl="0" eaLnBrk="1" latinLnBrk="0" hangingPunct="1">
              <a:lnSpc>
                <a:spcPct val="90000"/>
              </a:lnSpc>
              <a:spcBef>
                <a:spcPct val="0"/>
              </a:spcBef>
              <a:buNone/>
              <a:defRPr lang="es-SV" sz="2400" kern="1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4"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mn-lt"/>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cxnSp>
        <p:nvCxnSpPr>
          <p:cNvPr id="8" name="Conector recto 9"/>
          <p:cNvCxnSpPr/>
          <p:nvPr userDrawn="1"/>
        </p:nvCxnSpPr>
        <p:spPr>
          <a:xfrm>
            <a:off x="262607" y="6578600"/>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 b="-213"/>
          <a:stretch/>
        </p:blipFill>
        <p:spPr>
          <a:xfrm>
            <a:off x="11388438" y="6375400"/>
            <a:ext cx="812732" cy="374651"/>
          </a:xfrm>
          <a:prstGeom prst="rect">
            <a:avLst/>
          </a:prstGeom>
        </p:spPr>
      </p:pic>
      <p:sp>
        <p:nvSpPr>
          <p:cNvPr id="10" name="Slide Number Placeholder 5"/>
          <p:cNvSpPr txBox="1">
            <a:spLocks/>
          </p:cNvSpPr>
          <p:nvPr userDrawn="1"/>
        </p:nvSpPr>
        <p:spPr>
          <a:xfrm>
            <a:off x="11610400" y="6401155"/>
            <a:ext cx="480000" cy="304800"/>
          </a:xfrm>
          <a:prstGeom prst="rect">
            <a:avLst/>
          </a:prstGeom>
        </p:spPr>
        <p:txBody>
          <a:bodyPr vert="horz" lIns="118759" tIns="59347" rIns="118759" bIns="59347" rtlCol="0" anchor="ctr"/>
          <a:lstStyle>
            <a:defPPr>
              <a:defRPr lang="en-US"/>
            </a:defPPr>
            <a:lvl1pPr marL="0" algn="ctr" defTabSz="914400" rtl="0" eaLnBrk="1" latinLnBrk="0" hangingPunct="1">
              <a:defRPr sz="1200" b="0" kern="1200">
                <a:solidFill>
                  <a:schemeClr val="bg1"/>
                </a:solidFill>
                <a:latin typeface="Franklin Gothic Demi Cond" pitchFamily="34" charset="0"/>
                <a:ea typeface="Open Sans" pitchFamily="34" charset="0"/>
                <a:cs typeface="Franklin Gothic Demi Cond"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1600" smtClean="0">
                <a:solidFill>
                  <a:prstClr val="white"/>
                </a:solidFill>
              </a:rPr>
              <a:pPr/>
              <a:t>‹#›</a:t>
            </a:fld>
            <a:endParaRPr lang="en-JM" sz="1600" dirty="0">
              <a:solidFill>
                <a:prstClr val="white"/>
              </a:solidFill>
            </a:endParaRPr>
          </a:p>
        </p:txBody>
      </p:sp>
    </p:spTree>
    <p:custDataLst>
      <p:tags r:id="rId1"/>
    </p:custDataLst>
    <p:extLst>
      <p:ext uri="{BB962C8B-B14F-4D97-AF65-F5344CB8AC3E}">
        <p14:creationId xmlns:p14="http://schemas.microsoft.com/office/powerpoint/2010/main" val="329368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3*#ppt_w"/>
                                          </p:val>
                                        </p:tav>
                                        <p:tav tm="100000">
                                          <p:val>
                                            <p:strVal val="#ppt_w"/>
                                          </p:val>
                                        </p:tav>
                                      </p:tavLst>
                                    </p:anim>
                                    <p:anim calcmode="lin" valueType="num">
                                      <p:cBhvr>
                                        <p:cTn id="8" dur="500" fill="hold"/>
                                        <p:tgtEl>
                                          <p:spTgt spid="12"/>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0-#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tmplLst>
          <p:tmpl>
            <p:tnLst>
              <p:par>
                <p:cTn presetID="2" presetClass="entr" presetSubtype="8"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500" fill="hold"/>
                        <p:tgtEl>
                          <p:spTgt spid="14"/>
                        </p:tgtEl>
                        <p:attrNameLst>
                          <p:attrName>ppt_x</p:attrName>
                        </p:attrNameLst>
                      </p:cBhvr>
                      <p:tavLst>
                        <p:tav tm="0">
                          <p:val>
                            <p:strVal val="0-#ppt_w/2"/>
                          </p:val>
                        </p:tav>
                        <p:tav tm="100000">
                          <p:val>
                            <p:strVal val="#ppt_x"/>
                          </p:val>
                        </p:tav>
                      </p:tavLst>
                    </p:anim>
                    <p:anim calcmode="lin" valueType="num">
                      <p:cBhvr additive="base">
                        <p:cTn dur="1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Slide L_06">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335797" y="1516509"/>
            <a:ext cx="3735172" cy="2632488"/>
          </a:xfrm>
          <a:prstGeom prst="roundRect">
            <a:avLst>
              <a:gd name="adj" fmla="val 0"/>
            </a:avLst>
          </a:prstGeom>
          <a:solidFill>
            <a:schemeClr val="bg1">
              <a:lumMod val="85000"/>
            </a:schemeClr>
          </a:solidFill>
          <a:ln w="2571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955" tIns="16956" rIns="33955" bIns="16956" numCol="1" spcCol="0" rtlCol="0" fromWordArt="0" anchor="ctr" anchorCtr="0" forceAA="0" compatLnSpc="1">
            <a:prstTxWarp prst="textNoShape">
              <a:avLst/>
            </a:prstTxWarp>
            <a:noAutofit/>
          </a:bodyPr>
          <a:lstStyle>
            <a:lvl1pPr>
              <a:defRPr lang="es-SV" sz="2400" dirty="0">
                <a:solidFill>
                  <a:schemeClr val="lt1"/>
                </a:solidFill>
              </a:defRPr>
            </a:lvl1pPr>
          </a:lstStyle>
          <a:p>
            <a:pPr marL="0" lvl="0" algn="ctr" defTabSz="1195955"/>
            <a:endParaRPr lang="es-SV" dirty="0"/>
          </a:p>
        </p:txBody>
      </p:sp>
      <p:sp>
        <p:nvSpPr>
          <p:cNvPr id="9" name="2 Marcador de posición de imagen"/>
          <p:cNvSpPr>
            <a:spLocks noGrp="1"/>
          </p:cNvSpPr>
          <p:nvPr>
            <p:ph type="pic" sz="quarter" idx="13"/>
          </p:nvPr>
        </p:nvSpPr>
        <p:spPr>
          <a:xfrm>
            <a:off x="4228477" y="1516509"/>
            <a:ext cx="3735172" cy="2632488"/>
          </a:xfrm>
          <a:prstGeom prst="roundRect">
            <a:avLst>
              <a:gd name="adj" fmla="val 0"/>
            </a:avLst>
          </a:prstGeom>
          <a:solidFill>
            <a:schemeClr val="bg1">
              <a:lumMod val="85000"/>
            </a:schemeClr>
          </a:solidFill>
          <a:ln w="2571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955" tIns="16956" rIns="33955" bIns="16956" numCol="1" spcCol="0" rtlCol="0" fromWordArt="0" anchor="ctr" anchorCtr="0" forceAA="0" compatLnSpc="1">
            <a:prstTxWarp prst="textNoShape">
              <a:avLst/>
            </a:prstTxWarp>
            <a:noAutofit/>
          </a:bodyPr>
          <a:lstStyle>
            <a:lvl1pPr>
              <a:defRPr lang="es-SV" sz="2400" dirty="0">
                <a:solidFill>
                  <a:schemeClr val="lt1"/>
                </a:solidFill>
              </a:defRPr>
            </a:lvl1pPr>
          </a:lstStyle>
          <a:p>
            <a:pPr marL="0" lvl="0" algn="ctr" defTabSz="1195955"/>
            <a:endParaRPr lang="es-SV" dirty="0"/>
          </a:p>
        </p:txBody>
      </p:sp>
      <p:sp>
        <p:nvSpPr>
          <p:cNvPr id="10" name="2 Marcador de posición de imagen"/>
          <p:cNvSpPr>
            <a:spLocks noGrp="1"/>
          </p:cNvSpPr>
          <p:nvPr>
            <p:ph type="pic" sz="quarter" idx="14"/>
          </p:nvPr>
        </p:nvSpPr>
        <p:spPr>
          <a:xfrm>
            <a:off x="8121155" y="1516509"/>
            <a:ext cx="3735172" cy="2632488"/>
          </a:xfrm>
          <a:prstGeom prst="roundRect">
            <a:avLst>
              <a:gd name="adj" fmla="val 0"/>
            </a:avLst>
          </a:prstGeom>
          <a:solidFill>
            <a:schemeClr val="bg1">
              <a:lumMod val="85000"/>
            </a:schemeClr>
          </a:solidFill>
          <a:ln w="2571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955" tIns="16956" rIns="33955" bIns="16956" numCol="1" spcCol="0" rtlCol="0" fromWordArt="0" anchor="ctr" anchorCtr="0" forceAA="0" compatLnSpc="1">
            <a:prstTxWarp prst="textNoShape">
              <a:avLst/>
            </a:prstTxWarp>
            <a:noAutofit/>
          </a:bodyPr>
          <a:lstStyle>
            <a:lvl1pPr>
              <a:defRPr lang="es-SV" sz="2400" dirty="0">
                <a:solidFill>
                  <a:schemeClr val="lt1"/>
                </a:solidFill>
              </a:defRPr>
            </a:lvl1pPr>
          </a:lstStyle>
          <a:p>
            <a:pPr marL="0" lvl="0" algn="ctr" defTabSz="1195955"/>
            <a:endParaRPr lang="es-SV" dirty="0"/>
          </a:p>
        </p:txBody>
      </p:sp>
      <p:sp>
        <p:nvSpPr>
          <p:cNvPr id="19" name="Título 1"/>
          <p:cNvSpPr>
            <a:spLocks noGrp="1"/>
          </p:cNvSpPr>
          <p:nvPr>
            <p:ph type="ctrTitle" hasCustomPrompt="1"/>
          </p:nvPr>
        </p:nvSpPr>
        <p:spPr>
          <a:xfrm>
            <a:off x="638851" y="324637"/>
            <a:ext cx="8156915" cy="506776"/>
          </a:xfrm>
        </p:spPr>
        <p:txBody>
          <a:bodyPr anchor="b">
            <a:normAutofit/>
          </a:bodyPr>
          <a:lstStyle>
            <a:lvl1pPr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20"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21"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22"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23"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7168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4/3*#ppt_w"/>
                                          </p:val>
                                        </p:tav>
                                        <p:tav tm="100000">
                                          <p:val>
                                            <p:strVal val="#ppt_w"/>
                                          </p:val>
                                        </p:tav>
                                      </p:tavLst>
                                    </p:anim>
                                    <p:anim calcmode="lin" valueType="num">
                                      <p:cBhvr>
                                        <p:cTn id="12" dur="500" fill="hold"/>
                                        <p:tgtEl>
                                          <p:spTgt spid="9"/>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4/3*#ppt_w"/>
                                          </p:val>
                                        </p:tav>
                                        <p:tav tm="100000">
                                          <p:val>
                                            <p:strVal val="#ppt_w"/>
                                          </p:val>
                                        </p:tav>
                                      </p:tavLst>
                                    </p:anim>
                                    <p:anim calcmode="lin" valueType="num">
                                      <p:cBhvr>
                                        <p:cTn id="16" dur="500" fill="hold"/>
                                        <p:tgtEl>
                                          <p:spTgt spid="10"/>
                                        </p:tgtEl>
                                        <p:attrNameLst>
                                          <p:attrName>ppt_h</p:attrName>
                                        </p:attrNameLst>
                                      </p:cBhvr>
                                      <p:tavLst>
                                        <p:tav tm="0">
                                          <p:val>
                                            <p:strVal val="4/3*#ppt_h"/>
                                          </p:val>
                                        </p:tav>
                                        <p:tav tm="100000">
                                          <p:val>
                                            <p:strVal val="#ppt_h"/>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ppt_x"/>
                                          </p:val>
                                        </p:tav>
                                        <p:tav tm="100000">
                                          <p:val>
                                            <p:strVal val="#ppt_x"/>
                                          </p:val>
                                        </p:tav>
                                      </p:tavLst>
                                    </p:anim>
                                    <p:anim calcmode="lin" valueType="num">
                                      <p:cBhvr additive="base">
                                        <p:cTn id="20" dur="1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500" fill="hold"/>
                                        <p:tgtEl>
                                          <p:spTgt spid="20"/>
                                        </p:tgtEl>
                                        <p:attrNameLst>
                                          <p:attrName>ppt_x</p:attrName>
                                        </p:attrNameLst>
                                      </p:cBhvr>
                                      <p:tavLst>
                                        <p:tav tm="0">
                                          <p:val>
                                            <p:strVal val="0-#ppt_w/2"/>
                                          </p:val>
                                        </p:tav>
                                        <p:tav tm="100000">
                                          <p:val>
                                            <p:strVal val="#ppt_x"/>
                                          </p:val>
                                        </p:tav>
                                      </p:tavLst>
                                    </p:anim>
                                    <p:anim calcmode="lin" valueType="num">
                                      <p:cBhvr additive="base">
                                        <p:cTn id="24" dur="1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500" fill="hold"/>
                                        <p:tgtEl>
                                          <p:spTgt spid="21"/>
                                        </p:tgtEl>
                                        <p:attrNameLst>
                                          <p:attrName>ppt_x</p:attrName>
                                        </p:attrNameLst>
                                      </p:cBhvr>
                                      <p:tavLst>
                                        <p:tav tm="0">
                                          <p:val>
                                            <p:strVal val="#ppt_x"/>
                                          </p:val>
                                        </p:tav>
                                        <p:tav tm="100000">
                                          <p:val>
                                            <p:strVal val="#ppt_x"/>
                                          </p:val>
                                        </p:tav>
                                      </p:tavLst>
                                    </p:anim>
                                    <p:anim calcmode="lin" valueType="num">
                                      <p:cBhvr additive="base">
                                        <p:cTn id="28" dur="1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500" fill="hold"/>
                                        <p:tgtEl>
                                          <p:spTgt spid="22"/>
                                        </p:tgtEl>
                                        <p:attrNameLst>
                                          <p:attrName>ppt_x</p:attrName>
                                        </p:attrNameLst>
                                      </p:cBhvr>
                                      <p:tavLst>
                                        <p:tav tm="0">
                                          <p:val>
                                            <p:strVal val="#ppt_x"/>
                                          </p:val>
                                        </p:tav>
                                        <p:tav tm="100000">
                                          <p:val>
                                            <p:strVal val="#ppt_x"/>
                                          </p:val>
                                        </p:tav>
                                      </p:tavLst>
                                    </p:anim>
                                    <p:anim calcmode="lin" valueType="num">
                                      <p:cBhvr additive="base">
                                        <p:cTn id="32" dur="1500" fill="hold"/>
                                        <p:tgtEl>
                                          <p:spTgt spid="22"/>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9" grpId="0"/>
      <p:bldP spid="20" grpId="0">
        <p:tmplLst>
          <p:tmpl>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500" fill="hold"/>
                        <p:tgtEl>
                          <p:spTgt spid="20"/>
                        </p:tgtEl>
                        <p:attrNameLst>
                          <p:attrName>ppt_x</p:attrName>
                        </p:attrNameLst>
                      </p:cBhvr>
                      <p:tavLst>
                        <p:tav tm="0">
                          <p:val>
                            <p:strVal val="0-#ppt_w/2"/>
                          </p:val>
                        </p:tav>
                        <p:tav tm="100000">
                          <p:val>
                            <p:strVal val="#ppt_x"/>
                          </p:val>
                        </p:tav>
                      </p:tavLst>
                    </p:anim>
                    <p:anim calcmode="lin" valueType="num">
                      <p:cBhvr additive="base">
                        <p:cTn dur="1500" fill="hold"/>
                        <p:tgtEl>
                          <p:spTgt spid="20"/>
                        </p:tgtEl>
                        <p:attrNameLst>
                          <p:attrName>ppt_y</p:attrName>
                        </p:attrNameLst>
                      </p:cBhvr>
                      <p:tavLst>
                        <p:tav tm="0">
                          <p:val>
                            <p:strVal val="#ppt_y"/>
                          </p:val>
                        </p:tav>
                        <p:tav tm="100000">
                          <p:val>
                            <p:strVal val="#ppt_y"/>
                          </p:val>
                        </p:tav>
                      </p:tavLst>
                    </p:anim>
                  </p:childTnLst>
                </p:cTn>
              </p:par>
            </p:tnLst>
          </p:tmpl>
        </p:tmplLst>
      </p:bldP>
      <p:bldP spid="21" grpId="0"/>
      <p:bldP spid="2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Slide L_07">
    <p:spTree>
      <p:nvGrpSpPr>
        <p:cNvPr id="1" name=""/>
        <p:cNvGrpSpPr/>
        <p:nvPr/>
      </p:nvGrpSpPr>
      <p:grpSpPr>
        <a:xfrm>
          <a:off x="0" y="0"/>
          <a:ext cx="0" cy="0"/>
          <a:chOff x="0" y="0"/>
          <a:chExt cx="0" cy="0"/>
        </a:xfrm>
      </p:grpSpPr>
      <p:sp>
        <p:nvSpPr>
          <p:cNvPr id="14" name="2 Marcador de posición de imagen"/>
          <p:cNvSpPr>
            <a:spLocks noGrp="1"/>
          </p:cNvSpPr>
          <p:nvPr>
            <p:ph type="pic" sz="quarter" idx="13"/>
          </p:nvPr>
        </p:nvSpPr>
        <p:spPr>
          <a:xfrm>
            <a:off x="0" y="3428257"/>
            <a:ext cx="6096203" cy="1688235"/>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2 Marcador de posición de imagen"/>
          <p:cNvSpPr>
            <a:spLocks noGrp="1"/>
          </p:cNvSpPr>
          <p:nvPr>
            <p:ph type="pic" sz="quarter" idx="14"/>
          </p:nvPr>
        </p:nvSpPr>
        <p:spPr>
          <a:xfrm>
            <a:off x="6095797" y="1740765"/>
            <a:ext cx="6096203" cy="1688235"/>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2" name="Título 1"/>
          <p:cNvSpPr>
            <a:spLocks noGrp="1"/>
          </p:cNvSpPr>
          <p:nvPr>
            <p:ph type="ctrTitle" hasCustomPrompt="1"/>
          </p:nvPr>
        </p:nvSpPr>
        <p:spPr>
          <a:xfrm>
            <a:off x="638851" y="324637"/>
            <a:ext cx="8156915" cy="506776"/>
          </a:xfrm>
        </p:spPr>
        <p:txBody>
          <a:bodyPr anchor="b">
            <a:normAutofit/>
          </a:bodyPr>
          <a:lstStyle>
            <a:lvl1pPr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3"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16"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18"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9"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478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3*#ppt_w"/>
                                          </p:val>
                                        </p:tav>
                                        <p:tav tm="100000">
                                          <p:val>
                                            <p:strVal val="#ppt_w"/>
                                          </p:val>
                                        </p:tav>
                                      </p:tavLst>
                                    </p:anim>
                                    <p:anim calcmode="lin" valueType="num">
                                      <p:cBhvr>
                                        <p:cTn id="12" dur="500" fill="hold"/>
                                        <p:tgtEl>
                                          <p:spTgt spid="15"/>
                                        </p:tgtEl>
                                        <p:attrNameLst>
                                          <p:attrName>ppt_h</p:attrName>
                                        </p:attrNameLst>
                                      </p:cBhvr>
                                      <p:tavLst>
                                        <p:tav tm="0">
                                          <p:val>
                                            <p:strVal val="4/3*#ppt_h"/>
                                          </p:val>
                                        </p:tav>
                                        <p:tav tm="100000">
                                          <p:val>
                                            <p:strVal val="#ppt_h"/>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0-#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ppt_x"/>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ppt_x"/>
                                          </p:val>
                                        </p:tav>
                                        <p:tav tm="100000">
                                          <p:val>
                                            <p:strVal val="#ppt_x"/>
                                          </p:val>
                                        </p:tav>
                                      </p:tavLst>
                                    </p:anim>
                                    <p:anim calcmode="lin" valueType="num">
                                      <p:cBhvr additive="base">
                                        <p:cTn id="28" dur="1500" fill="hold"/>
                                        <p:tgtEl>
                                          <p:spTgt spid="18"/>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p:bldP spid="13" grpId="0">
        <p:tmplLst>
          <p:tmpl>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500" fill="hold"/>
                        <p:tgtEl>
                          <p:spTgt spid="13"/>
                        </p:tgtEl>
                        <p:attrNameLst>
                          <p:attrName>ppt_x</p:attrName>
                        </p:attrNameLst>
                      </p:cBhvr>
                      <p:tavLst>
                        <p:tav tm="0">
                          <p:val>
                            <p:strVal val="0-#ppt_w/2"/>
                          </p:val>
                        </p:tav>
                        <p:tav tm="100000">
                          <p:val>
                            <p:strVal val="#ppt_x"/>
                          </p:val>
                        </p:tav>
                      </p:tavLst>
                    </p:anim>
                    <p:anim calcmode="lin" valueType="num">
                      <p:cBhvr additive="base">
                        <p:cTn dur="1500" fill="hold"/>
                        <p:tgtEl>
                          <p:spTgt spid="13"/>
                        </p:tgtEl>
                        <p:attrNameLst>
                          <p:attrName>ppt_y</p:attrName>
                        </p:attrNameLst>
                      </p:cBhvr>
                      <p:tavLst>
                        <p:tav tm="0">
                          <p:val>
                            <p:strVal val="#ppt_y"/>
                          </p:val>
                        </p:tav>
                        <p:tav tm="100000">
                          <p:val>
                            <p:strVal val="#ppt_y"/>
                          </p:val>
                        </p:tav>
                      </p:tavLst>
                    </p:anim>
                  </p:childTnLst>
                </p:cTn>
              </p:par>
            </p:tnLst>
          </p:tmpl>
        </p:tmplLst>
      </p:bldP>
      <p:bldP spid="16" grpId="0"/>
      <p:bldP spid="1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in Slide L_08">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8851" y="324637"/>
            <a:ext cx="9144199" cy="506776"/>
          </a:xfrm>
        </p:spPr>
        <p:txBody>
          <a:bodyPr anchor="b">
            <a:normAutofit/>
          </a:bodyPr>
          <a:lstStyle>
            <a:lvl1pPr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5" name="Marcador de pie de página 4"/>
          <p:cNvSpPr>
            <a:spLocks noGrp="1"/>
          </p:cNvSpPr>
          <p:nvPr>
            <p:ph type="ftr" sz="quarter" idx="11"/>
          </p:nvPr>
        </p:nvSpPr>
        <p:spPr>
          <a:xfrm>
            <a:off x="653536" y="6356408"/>
            <a:ext cx="2701749" cy="365083"/>
          </a:xfrm>
          <a:prstGeom prst="rect">
            <a:avLst/>
          </a:prstGeom>
        </p:spPr>
        <p:txBody>
          <a:bodyPr lIns="33955" tIns="16956" rIns="33955" bIns="16956" anchor="ctr"/>
          <a:lstStyle>
            <a:lvl1pPr algn="l">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cxnSp>
        <p:nvCxnSpPr>
          <p:cNvPr id="10"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6906037" y="0"/>
            <a:ext cx="5285963" cy="6858000"/>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8" name="Marcador de número de diapositiva 5"/>
          <p:cNvSpPr>
            <a:spLocks noGrp="1"/>
          </p:cNvSpPr>
          <p:nvPr>
            <p:ph type="sldNum" sz="quarter" idx="12"/>
          </p:nvPr>
        </p:nvSpPr>
        <p:spPr>
          <a:xfrm>
            <a:off x="9083486" y="6356408"/>
            <a:ext cx="2743021" cy="365083"/>
          </a:xfrm>
        </p:spPr>
        <p:txBody>
          <a:bodyPr/>
          <a:lstStyle>
            <a:lvl1pPr>
              <a:defRPr>
                <a:solidFill>
                  <a:schemeClr val="bg1"/>
                </a:solidFill>
              </a:defRPr>
            </a:lvl1pPr>
          </a:lstStyle>
          <a:p>
            <a:fld id="{FF439014-E629-42E3-A58B-61A0F1C8CFFE}" type="slidenum">
              <a:rPr smtClean="0">
                <a:solidFill>
                  <a:srgbClr val="FFFFFF"/>
                </a:solidFill>
              </a:rPr>
              <a:pPr/>
              <a:t>‹#›</a:t>
            </a:fld>
            <a:endParaRPr dirty="0">
              <a:solidFill>
                <a:srgbClr val="FFFFFF"/>
              </a:solidFill>
            </a:endParaRPr>
          </a:p>
        </p:txBody>
      </p:sp>
    </p:spTree>
    <p:custDataLst>
      <p:tags r:id="rId1"/>
    </p:custDataLst>
    <p:extLst>
      <p:ext uri="{BB962C8B-B14F-4D97-AF65-F5344CB8AC3E}">
        <p14:creationId xmlns:p14="http://schemas.microsoft.com/office/powerpoint/2010/main" val="37690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23" presetClass="entr" presetSubtype="288" fill="hold" grpId="0" nodeType="withEffect">
                                  <p:stCondLst>
                                    <p:cond delay="1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strVal val="4/3*#ppt_w"/>
                                          </p:val>
                                        </p:tav>
                                        <p:tav tm="100000">
                                          <p:val>
                                            <p:strVal val="#ppt_w"/>
                                          </p:val>
                                        </p:tav>
                                      </p:tavLst>
                                    </p:anim>
                                    <p:anim calcmode="lin" valueType="num">
                                      <p:cBhvr>
                                        <p:cTn id="23" dur="500" fill="hold"/>
                                        <p:tgtEl>
                                          <p:spTgt spid="7"/>
                                        </p:tgtEl>
                                        <p:attrNameLst>
                                          <p:attrName>ppt_h</p:attrName>
                                        </p:attrNameLst>
                                      </p:cBhvr>
                                      <p:tavLst>
                                        <p:tav tm="0">
                                          <p:val>
                                            <p:strVal val="4/3*#ppt_h"/>
                                          </p:val>
                                        </p:tav>
                                        <p:tav tm="100000">
                                          <p:val>
                                            <p:strVal val="#ppt_h"/>
                                          </p:val>
                                        </p:tav>
                                      </p:tavLst>
                                    </p:anim>
                                  </p:childTnLst>
                                </p:cTn>
                              </p:par>
                              <p:par>
                                <p:cTn id="24" presetID="2" presetClass="entr" presetSubtype="4" decel="10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ppt_x"/>
                                          </p:val>
                                        </p:tav>
                                        <p:tav tm="100000">
                                          <p:val>
                                            <p:strVal val="#ppt_x"/>
                                          </p:val>
                                        </p:tav>
                                      </p:tavLst>
                                    </p:anim>
                                    <p:anim calcmode="lin" valueType="num">
                                      <p:cBhvr additive="base">
                                        <p:cTn id="27"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5" grpId="0"/>
      <p:bldP spid="7" grpId="0" animBg="1"/>
      <p:bldP spid="8" grpId="0"/>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Main Slide Center">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017543" y="324637"/>
            <a:ext cx="8156915" cy="506776"/>
          </a:xfrm>
        </p:spPr>
        <p:txBody>
          <a:bodyPr anchor="b">
            <a:normAutofit/>
          </a:bodyPr>
          <a:lstStyle>
            <a:lvl1pPr marL="0" algn="ctr"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4498427" y="802451"/>
            <a:ext cx="3195147" cy="230711"/>
          </a:xfrm>
        </p:spPr>
        <p:txBody>
          <a:bodyPr anchor="ctr">
            <a:normAutofit/>
          </a:bodyPr>
          <a:lstStyle>
            <a:lvl1pPr marL="0" indent="0" algn="ctr">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5"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0"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623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ppt_x"/>
                                          </p:val>
                                        </p:tav>
                                        <p:tav tm="100000">
                                          <p:val>
                                            <p:strVal val="#ppt_x"/>
                                          </p:val>
                                        </p:tav>
                                      </p:tavLst>
                                    </p:anim>
                                    <p:anim calcmode="lin" valueType="num">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5" grpId="0"/>
      <p:bldP spid="6" grpId="0"/>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in Slide C_01">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1" y="0"/>
            <a:ext cx="5073929" cy="6858000"/>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Título 1"/>
          <p:cNvSpPr>
            <a:spLocks noGrp="1"/>
          </p:cNvSpPr>
          <p:nvPr>
            <p:ph type="ctrTitle" hasCustomPrompt="1"/>
          </p:nvPr>
        </p:nvSpPr>
        <p:spPr>
          <a:xfrm>
            <a:off x="5614621" y="324637"/>
            <a:ext cx="6151703"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6" name="Subtítulo 2"/>
          <p:cNvSpPr>
            <a:spLocks noGrp="1"/>
          </p:cNvSpPr>
          <p:nvPr>
            <p:ph type="subTitle" idx="1" hasCustomPrompt="1"/>
          </p:nvPr>
        </p:nvSpPr>
        <p:spPr>
          <a:xfrm>
            <a:off x="5629244"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17" name="Marcador de pie de página 4"/>
          <p:cNvSpPr>
            <a:spLocks noGrp="1"/>
          </p:cNvSpPr>
          <p:nvPr>
            <p:ph type="ftr" sz="quarter" idx="11"/>
          </p:nvPr>
        </p:nvSpPr>
        <p:spPr>
          <a:xfrm>
            <a:off x="5263523" y="6356408"/>
            <a:ext cx="2890201"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18"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9"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6705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ppt_x"/>
                                          </p:val>
                                        </p:tav>
                                        <p:tav tm="100000">
                                          <p:val>
                                            <p:strVal val="#ppt_x"/>
                                          </p:val>
                                        </p:tav>
                                      </p:tavLst>
                                    </p:anim>
                                    <p:anim calcmode="lin" valueType="num">
                                      <p:cBhvr additive="base">
                                        <p:cTn id="12" dur="1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ppt_x"/>
                                          </p:val>
                                        </p:tav>
                                        <p:tav tm="100000">
                                          <p:val>
                                            <p:strVal val="#ppt_x"/>
                                          </p:val>
                                        </p:tav>
                                      </p:tavLst>
                                    </p:anim>
                                    <p:anim calcmode="lin" valueType="num">
                                      <p:cBhvr additive="base">
                                        <p:cTn id="20" dur="1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ppt_x"/>
                                          </p:val>
                                        </p:tav>
                                        <p:tav tm="100000">
                                          <p:val>
                                            <p:strVal val="#ppt_x"/>
                                          </p:val>
                                        </p:tav>
                                      </p:tavLst>
                                    </p:anim>
                                    <p:anim calcmode="lin" valueType="num">
                                      <p:cBhvr additive="base">
                                        <p:cTn id="24" dur="1500" fill="hold"/>
                                        <p:tgtEl>
                                          <p:spTgt spid="1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7" grpId="0"/>
      <p:bldP spid="1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Main Slide Right">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3394339" y="324637"/>
            <a:ext cx="8156915" cy="506776"/>
          </a:xfrm>
        </p:spPr>
        <p:txBody>
          <a:bodyPr anchor="b">
            <a:normAutofit/>
          </a:bodyPr>
          <a:lstStyle>
            <a:lvl1pPr marL="0" algn="r" defTabSz="452531" rtl="0" eaLnBrk="1" latinLnBrk="0" hangingPunct="1">
              <a:lnSpc>
                <a:spcPct val="90000"/>
              </a:lnSpc>
              <a:spcBef>
                <a:spcPct val="0"/>
              </a:spcBef>
              <a:buNone/>
              <a:defRPr lang="es-SV" sz="2400" kern="12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3" name="Subtítulo 2"/>
          <p:cNvSpPr>
            <a:spLocks noGrp="1"/>
          </p:cNvSpPr>
          <p:nvPr>
            <p:ph type="subTitle" idx="1" hasCustomPrompt="1"/>
          </p:nvPr>
        </p:nvSpPr>
        <p:spPr>
          <a:xfrm>
            <a:off x="8341819" y="802451"/>
            <a:ext cx="3195147" cy="230711"/>
          </a:xfrm>
        </p:spPr>
        <p:txBody>
          <a:bodyPr anchor="ctr">
            <a:normAutofit/>
          </a:bodyPr>
          <a:lstStyle>
            <a:lvl1pPr marL="0" indent="0" algn="r">
              <a:buNone/>
              <a:defRPr lang="es-SV" sz="1333" kern="1200" baseline="0" dirty="0">
                <a:solidFill>
                  <a:schemeClr val="bg2"/>
                </a:solidFill>
                <a:latin typeface="+mn-lt"/>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cxnSp>
        <p:nvCxnSpPr>
          <p:cNvPr id="7" name="Conector recto 9"/>
          <p:cNvCxnSpPr/>
          <p:nvPr userDrawn="1"/>
        </p:nvCxnSpPr>
        <p:spPr>
          <a:xfrm>
            <a:off x="262607" y="6578600"/>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b="-213"/>
          <a:stretch/>
        </p:blipFill>
        <p:spPr>
          <a:xfrm>
            <a:off x="11388438" y="6375400"/>
            <a:ext cx="812732" cy="374651"/>
          </a:xfrm>
          <a:prstGeom prst="rect">
            <a:avLst/>
          </a:prstGeom>
        </p:spPr>
      </p:pic>
      <p:sp>
        <p:nvSpPr>
          <p:cNvPr id="9" name="Slide Number Placeholder 5"/>
          <p:cNvSpPr txBox="1">
            <a:spLocks/>
          </p:cNvSpPr>
          <p:nvPr userDrawn="1"/>
        </p:nvSpPr>
        <p:spPr>
          <a:xfrm>
            <a:off x="11610400" y="6401155"/>
            <a:ext cx="480000" cy="304800"/>
          </a:xfrm>
          <a:prstGeom prst="rect">
            <a:avLst/>
          </a:prstGeom>
        </p:spPr>
        <p:txBody>
          <a:bodyPr vert="horz" lIns="118759" tIns="59347" rIns="118759" bIns="59347" rtlCol="0" anchor="ctr"/>
          <a:lstStyle>
            <a:defPPr>
              <a:defRPr lang="en-US"/>
            </a:defPPr>
            <a:lvl1pPr marL="0" algn="ctr" defTabSz="914400" rtl="0" eaLnBrk="1" latinLnBrk="0" hangingPunct="1">
              <a:defRPr sz="1200" b="0" kern="1200">
                <a:solidFill>
                  <a:schemeClr val="bg1"/>
                </a:solidFill>
                <a:latin typeface="Franklin Gothic Demi Cond" pitchFamily="34" charset="0"/>
                <a:ea typeface="Open Sans" pitchFamily="34" charset="0"/>
                <a:cs typeface="Franklin Gothic Demi Cond"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B18ED-D931-45F4-8873-1BEDAB4DC03E}" type="slidenum">
              <a:rPr lang="en-JM" sz="1600" smtClean="0">
                <a:solidFill>
                  <a:prstClr val="white"/>
                </a:solidFill>
                <a:latin typeface="Arial Black" panose="020B0A04020102020204" pitchFamily="34" charset="0"/>
              </a:rPr>
              <a:pPr/>
              <a:t>‹#›</a:t>
            </a:fld>
            <a:endParaRPr lang="en-JM" sz="1600" dirty="0">
              <a:solidFill>
                <a:prstClr val="white"/>
              </a:solidFill>
              <a:latin typeface="Arial Black" panose="020B0A04020102020204" pitchFamily="34" charset="0"/>
            </a:endParaRPr>
          </a:p>
        </p:txBody>
      </p:sp>
      <p:grpSp>
        <p:nvGrpSpPr>
          <p:cNvPr id="10" name="Group 227"/>
          <p:cNvGrpSpPr/>
          <p:nvPr userDrawn="1"/>
        </p:nvGrpSpPr>
        <p:grpSpPr>
          <a:xfrm>
            <a:off x="101601" y="6424413"/>
            <a:ext cx="332369" cy="295979"/>
            <a:chOff x="877888" y="2092325"/>
            <a:chExt cx="280988" cy="260351"/>
          </a:xfrm>
          <a:solidFill>
            <a:schemeClr val="tx1">
              <a:lumMod val="75000"/>
              <a:lumOff val="25000"/>
            </a:schemeClr>
          </a:solidFill>
        </p:grpSpPr>
        <p:sp>
          <p:nvSpPr>
            <p:cNvPr id="11" name="Freeform 170">
              <a:hlinkClick r:id="rId4" action="ppaction://hlinksldjump"/>
            </p:cNvPr>
            <p:cNvSpPr>
              <a:spLocks/>
            </p:cNvSpPr>
            <p:nvPr/>
          </p:nvSpPr>
          <p:spPr bwMode="auto">
            <a:xfrm>
              <a:off x="904875" y="2132013"/>
              <a:ext cx="227013" cy="220663"/>
            </a:xfrm>
            <a:custGeom>
              <a:avLst/>
              <a:gdLst/>
              <a:ahLst/>
              <a:cxnLst>
                <a:cxn ang="0">
                  <a:pos x="379" y="351"/>
                </a:cxn>
                <a:cxn ang="0">
                  <a:pos x="379" y="556"/>
                </a:cxn>
                <a:cxn ang="0">
                  <a:pos x="574" y="556"/>
                </a:cxn>
                <a:cxn ang="0">
                  <a:pos x="574" y="227"/>
                </a:cxn>
                <a:cxn ang="0">
                  <a:pos x="293" y="0"/>
                </a:cxn>
                <a:cxn ang="0">
                  <a:pos x="0" y="227"/>
                </a:cxn>
                <a:cxn ang="0">
                  <a:pos x="0" y="556"/>
                </a:cxn>
                <a:cxn ang="0">
                  <a:pos x="194" y="556"/>
                </a:cxn>
                <a:cxn ang="0">
                  <a:pos x="194" y="351"/>
                </a:cxn>
                <a:cxn ang="0">
                  <a:pos x="379" y="351"/>
                </a:cxn>
              </a:cxnLst>
              <a:rect l="0" t="0" r="r" b="b"/>
              <a:pathLst>
                <a:path w="574" h="556">
                  <a:moveTo>
                    <a:pt x="379" y="351"/>
                  </a:moveTo>
                  <a:lnTo>
                    <a:pt x="379" y="556"/>
                  </a:lnTo>
                  <a:lnTo>
                    <a:pt x="574" y="556"/>
                  </a:lnTo>
                  <a:lnTo>
                    <a:pt x="574" y="227"/>
                  </a:lnTo>
                  <a:lnTo>
                    <a:pt x="293" y="0"/>
                  </a:lnTo>
                  <a:lnTo>
                    <a:pt x="0" y="227"/>
                  </a:lnTo>
                  <a:lnTo>
                    <a:pt x="0" y="556"/>
                  </a:lnTo>
                  <a:lnTo>
                    <a:pt x="194" y="556"/>
                  </a:lnTo>
                  <a:lnTo>
                    <a:pt x="194" y="351"/>
                  </a:lnTo>
                  <a:lnTo>
                    <a:pt x="37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 name="Freeform 171">
              <a:hlinkClick r:id="rId4" action="ppaction://hlinksldjump"/>
            </p:cNvPr>
            <p:cNvSpPr>
              <a:spLocks/>
            </p:cNvSpPr>
            <p:nvPr/>
          </p:nvSpPr>
          <p:spPr bwMode="auto">
            <a:xfrm>
              <a:off x="877888" y="2092325"/>
              <a:ext cx="280988" cy="131763"/>
            </a:xfrm>
            <a:custGeom>
              <a:avLst/>
              <a:gdLst/>
              <a:ahLst/>
              <a:cxnLst>
                <a:cxn ang="0">
                  <a:pos x="0" y="332"/>
                </a:cxn>
                <a:cxn ang="0">
                  <a:pos x="355" y="0"/>
                </a:cxn>
                <a:cxn ang="0">
                  <a:pos x="711" y="332"/>
                </a:cxn>
                <a:cxn ang="0">
                  <a:pos x="0" y="332"/>
                </a:cxn>
              </a:cxnLst>
              <a:rect l="0" t="0" r="r" b="b"/>
              <a:pathLst>
                <a:path w="711" h="332">
                  <a:moveTo>
                    <a:pt x="0" y="332"/>
                  </a:moveTo>
                  <a:lnTo>
                    <a:pt x="355" y="0"/>
                  </a:lnTo>
                  <a:lnTo>
                    <a:pt x="711" y="332"/>
                  </a:lnTo>
                  <a:lnTo>
                    <a:pt x="0" y="3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3" name="Rectangle 172"/>
            <p:cNvSpPr>
              <a:spLocks noChangeArrowheads="1"/>
            </p:cNvSpPr>
            <p:nvPr/>
          </p:nvSpPr>
          <p:spPr bwMode="auto">
            <a:xfrm>
              <a:off x="1074738" y="2106613"/>
              <a:ext cx="41275"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grpSp>
    </p:spTree>
    <p:custDataLst>
      <p:tags r:id="rId1"/>
    </p:custDataLst>
    <p:extLst>
      <p:ext uri="{BB962C8B-B14F-4D97-AF65-F5344CB8AC3E}">
        <p14:creationId xmlns:p14="http://schemas.microsoft.com/office/powerpoint/2010/main" val="21426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2"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1+#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Image Layout">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0"/>
            <a:ext cx="12192000" cy="6858000"/>
          </a:xfrm>
          <a:prstGeom prst="rect">
            <a:avLst/>
          </a:prstGeom>
          <a:solidFill>
            <a:schemeClr val="bg1">
              <a:lumMod val="85000"/>
              <a:alpha val="50000"/>
            </a:schemeClr>
          </a:solidFill>
        </p:spPr>
        <p:txBody>
          <a:bodyPr/>
          <a:lstStyle>
            <a:lvl1pPr marL="0" indent="0">
              <a:buNone/>
              <a:defRPr/>
            </a:lvl1pPr>
          </a:lstStyle>
          <a:p>
            <a:endParaRPr lang="es-SV" dirty="0"/>
          </a:p>
        </p:txBody>
      </p:sp>
    </p:spTree>
    <p:custDataLst>
      <p:tags r:id="rId1"/>
    </p:custDataLst>
    <p:extLst>
      <p:ext uri="{BB962C8B-B14F-4D97-AF65-F5344CB8AC3E}">
        <p14:creationId xmlns:p14="http://schemas.microsoft.com/office/powerpoint/2010/main" val="35844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F9EE-9629-4835-8128-A03C3151DA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355FCC-D6E0-48F0-882D-358F46DDBC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D13001-94DB-48CC-AD83-EA4B1BE3ED1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CFBDE4C-AC20-40F3-9722-2FAD7CF969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25A31A-FADD-425A-A1FC-5A0275964736}"/>
              </a:ext>
            </a:extLst>
          </p:cNvPr>
          <p:cNvSpPr>
            <a:spLocks noGrp="1"/>
          </p:cNvSpPr>
          <p:nvPr>
            <p:ph type="sldNum" sz="quarter" idx="12"/>
          </p:nvPr>
        </p:nvSpPr>
        <p:spPr>
          <a:xfrm>
            <a:off x="8610600" y="6356350"/>
            <a:ext cx="2743200" cy="365125"/>
          </a:xfrm>
          <a:prstGeom prst="rect">
            <a:avLst/>
          </a:prstGeom>
        </p:spPr>
        <p:txBody>
          <a:bodyPr/>
          <a:lstStyle/>
          <a:p>
            <a:fld id="{2E9CDFA3-AA56-46C0-BEBB-37B47AF45EC4}" type="slidenum">
              <a:rPr lang="en-US" smtClean="0"/>
              <a:t>‹#›</a:t>
            </a:fld>
            <a:endParaRPr lang="en-US"/>
          </a:p>
        </p:txBody>
      </p:sp>
    </p:spTree>
    <p:custDataLst>
      <p:tags r:id="rId1"/>
    </p:custDataLst>
    <p:extLst>
      <p:ext uri="{BB962C8B-B14F-4D97-AF65-F5344CB8AC3E}">
        <p14:creationId xmlns:p14="http://schemas.microsoft.com/office/powerpoint/2010/main" val="3117411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mage Layout 01">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0"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Tree>
    <p:custDataLst>
      <p:tags r:id="rId1"/>
    </p:custDataLst>
    <p:extLst>
      <p:ext uri="{BB962C8B-B14F-4D97-AF65-F5344CB8AC3E}">
        <p14:creationId xmlns:p14="http://schemas.microsoft.com/office/powerpoint/2010/main" val="278220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ayout 02">
    <p:spTree>
      <p:nvGrpSpPr>
        <p:cNvPr id="1" name=""/>
        <p:cNvGrpSpPr/>
        <p:nvPr/>
      </p:nvGrpSpPr>
      <p:grpSpPr>
        <a:xfrm>
          <a:off x="0" y="0"/>
          <a:ext cx="0" cy="0"/>
          <a:chOff x="0" y="0"/>
          <a:chExt cx="0" cy="0"/>
        </a:xfrm>
      </p:grpSpPr>
      <p:sp>
        <p:nvSpPr>
          <p:cNvPr id="8" name="Marcador de posición de imagen 8"/>
          <p:cNvSpPr>
            <a:spLocks noGrp="1"/>
          </p:cNvSpPr>
          <p:nvPr>
            <p:ph type="pic" sz="quarter" idx="16" hasCustomPrompt="1"/>
          </p:nvPr>
        </p:nvSpPr>
        <p:spPr>
          <a:xfrm>
            <a:off x="4813503" y="2034007"/>
            <a:ext cx="2602060" cy="3460349"/>
          </a:xfrm>
          <a:prstGeom prst="rect">
            <a:avLst/>
          </a:prstGeom>
          <a:solidFill>
            <a:schemeClr val="bg1">
              <a:lumMod val="75000"/>
            </a:schemeClr>
          </a:solidFill>
        </p:spPr>
        <p:txBody>
          <a:bodyPr/>
          <a:lstStyle>
            <a:lvl1pPr algn="ctr">
              <a:defRPr sz="1600">
                <a:latin typeface="Calibri" panose="020F0502020204030204" pitchFamily="34" charset="0"/>
              </a:defRPr>
            </a:lvl1pPr>
          </a:lstStyle>
          <a:p>
            <a:r>
              <a:rPr lang="es-ES" dirty="0"/>
              <a:t>Image Holder</a:t>
            </a:r>
          </a:p>
        </p:txBody>
      </p:sp>
      <p:sp>
        <p:nvSpPr>
          <p:cNvPr id="15" name="Título 1"/>
          <p:cNvSpPr>
            <a:spLocks noGrp="1"/>
          </p:cNvSpPr>
          <p:nvPr>
            <p:ph type="ctrTitle" hasCustomPrompt="1"/>
          </p:nvPr>
        </p:nvSpPr>
        <p:spPr>
          <a:xfrm>
            <a:off x="638851" y="324637"/>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6"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17"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18"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9"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671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0-#ppt_w/2"/>
                                          </p:val>
                                        </p:tav>
                                        <p:tav tm="100000">
                                          <p:val>
                                            <p:strVal val="#ppt_x"/>
                                          </p:val>
                                        </p:tav>
                                      </p:tavLst>
                                    </p:anim>
                                    <p:anim calcmode="lin" valueType="num">
                                      <p:cBhvr additive="base">
                                        <p:cTn id="12" dur="1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ppt_x"/>
                                          </p:val>
                                        </p:tav>
                                        <p:tav tm="100000">
                                          <p:val>
                                            <p:strVal val="#ppt_x"/>
                                          </p:val>
                                        </p:tav>
                                      </p:tavLst>
                                    </p:anim>
                                    <p:anim calcmode="lin" valueType="num">
                                      <p:cBhvr additive="base">
                                        <p:cTn id="16" dur="1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ppt_x"/>
                                          </p:val>
                                        </p:tav>
                                        <p:tav tm="100000">
                                          <p:val>
                                            <p:strVal val="#ppt_x"/>
                                          </p:val>
                                        </p:tav>
                                      </p:tavLst>
                                    </p:anim>
                                    <p:anim calcmode="lin" valueType="num">
                                      <p:cBhvr additive="base">
                                        <p:cTn id="20" dur="1500" fill="hold"/>
                                        <p:tgtEl>
                                          <p:spTgt spid="18"/>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7" grpId="0"/>
      <p:bldP spid="18" grpId="0"/>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mage Layout 03">
    <p:spTree>
      <p:nvGrpSpPr>
        <p:cNvPr id="1" name=""/>
        <p:cNvGrpSpPr/>
        <p:nvPr/>
      </p:nvGrpSpPr>
      <p:grpSpPr>
        <a:xfrm>
          <a:off x="0" y="0"/>
          <a:ext cx="0" cy="0"/>
          <a:chOff x="0" y="0"/>
          <a:chExt cx="0" cy="0"/>
        </a:xfrm>
      </p:grpSpPr>
      <p:sp>
        <p:nvSpPr>
          <p:cNvPr id="11" name="Marcador de posición de imagen 10"/>
          <p:cNvSpPr>
            <a:spLocks noGrp="1"/>
          </p:cNvSpPr>
          <p:nvPr>
            <p:ph type="pic" sz="quarter" idx="10" hasCustomPrompt="1"/>
          </p:nvPr>
        </p:nvSpPr>
        <p:spPr>
          <a:xfrm>
            <a:off x="3497797" y="2042641"/>
            <a:ext cx="5006112" cy="1880145"/>
          </a:xfrm>
          <a:custGeom>
            <a:avLst/>
            <a:gdLst>
              <a:gd name="connsiteX0" fmla="*/ 0 w 10022400"/>
              <a:gd name="connsiteY0" fmla="*/ 0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0 w 10022400"/>
              <a:gd name="connsiteY4" fmla="*/ 0 h 3751200"/>
              <a:gd name="connsiteX0" fmla="*/ 219075 w 10022400"/>
              <a:gd name="connsiteY0" fmla="*/ 361950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219075 w 10022400"/>
              <a:gd name="connsiteY4" fmla="*/ 361950 h 3751200"/>
              <a:gd name="connsiteX0" fmla="*/ 400050 w 10022400"/>
              <a:gd name="connsiteY0" fmla="*/ 266700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400050 w 10022400"/>
              <a:gd name="connsiteY4" fmla="*/ 266700 h 3751200"/>
              <a:gd name="connsiteX0" fmla="*/ 523875 w 10022400"/>
              <a:gd name="connsiteY0" fmla="*/ 247650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523875 w 10022400"/>
              <a:gd name="connsiteY4" fmla="*/ 247650 h 3751200"/>
              <a:gd name="connsiteX0" fmla="*/ 523875 w 10022400"/>
              <a:gd name="connsiteY0" fmla="*/ 200025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523875 w 10022400"/>
              <a:gd name="connsiteY4" fmla="*/ 200025 h 3751200"/>
              <a:gd name="connsiteX0" fmla="*/ 504825 w 10022400"/>
              <a:gd name="connsiteY0" fmla="*/ 152400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504825 w 10022400"/>
              <a:gd name="connsiteY4" fmla="*/ 152400 h 3751200"/>
              <a:gd name="connsiteX0" fmla="*/ 476250 w 10022400"/>
              <a:gd name="connsiteY0" fmla="*/ 161925 h 3751200"/>
              <a:gd name="connsiteX1" fmla="*/ 10022400 w 10022400"/>
              <a:gd name="connsiteY1" fmla="*/ 0 h 3751200"/>
              <a:gd name="connsiteX2" fmla="*/ 10022400 w 10022400"/>
              <a:gd name="connsiteY2" fmla="*/ 3751200 h 3751200"/>
              <a:gd name="connsiteX3" fmla="*/ 0 w 10022400"/>
              <a:gd name="connsiteY3" fmla="*/ 3751200 h 3751200"/>
              <a:gd name="connsiteX4" fmla="*/ 476250 w 10022400"/>
              <a:gd name="connsiteY4" fmla="*/ 161925 h 3751200"/>
              <a:gd name="connsiteX0" fmla="*/ 476250 w 10022400"/>
              <a:gd name="connsiteY0" fmla="*/ 0 h 3589275"/>
              <a:gd name="connsiteX1" fmla="*/ 9870000 w 10022400"/>
              <a:gd name="connsiteY1" fmla="*/ 19050 h 3589275"/>
              <a:gd name="connsiteX2" fmla="*/ 10022400 w 10022400"/>
              <a:gd name="connsiteY2" fmla="*/ 3589275 h 3589275"/>
              <a:gd name="connsiteX3" fmla="*/ 0 w 10022400"/>
              <a:gd name="connsiteY3" fmla="*/ 3589275 h 3589275"/>
              <a:gd name="connsiteX4" fmla="*/ 476250 w 10022400"/>
              <a:gd name="connsiteY4" fmla="*/ 0 h 3589275"/>
              <a:gd name="connsiteX0" fmla="*/ 476250 w 10022400"/>
              <a:gd name="connsiteY0" fmla="*/ 180975 h 3770250"/>
              <a:gd name="connsiteX1" fmla="*/ 9984300 w 10022400"/>
              <a:gd name="connsiteY1" fmla="*/ 0 h 3770250"/>
              <a:gd name="connsiteX2" fmla="*/ 10022400 w 10022400"/>
              <a:gd name="connsiteY2" fmla="*/ 3770250 h 3770250"/>
              <a:gd name="connsiteX3" fmla="*/ 0 w 10022400"/>
              <a:gd name="connsiteY3" fmla="*/ 3770250 h 3770250"/>
              <a:gd name="connsiteX4" fmla="*/ 476250 w 10022400"/>
              <a:gd name="connsiteY4" fmla="*/ 180975 h 3770250"/>
              <a:gd name="connsiteX0" fmla="*/ 476250 w 10022400"/>
              <a:gd name="connsiteY0" fmla="*/ 142875 h 3732150"/>
              <a:gd name="connsiteX1" fmla="*/ 9965250 w 10022400"/>
              <a:gd name="connsiteY1" fmla="*/ 0 h 3732150"/>
              <a:gd name="connsiteX2" fmla="*/ 10022400 w 10022400"/>
              <a:gd name="connsiteY2" fmla="*/ 3732150 h 3732150"/>
              <a:gd name="connsiteX3" fmla="*/ 0 w 10022400"/>
              <a:gd name="connsiteY3" fmla="*/ 3732150 h 3732150"/>
              <a:gd name="connsiteX4" fmla="*/ 476250 w 10022400"/>
              <a:gd name="connsiteY4" fmla="*/ 142875 h 3732150"/>
              <a:gd name="connsiteX0" fmla="*/ 476250 w 10022400"/>
              <a:gd name="connsiteY0" fmla="*/ 161925 h 3751200"/>
              <a:gd name="connsiteX1" fmla="*/ 9993825 w 10022400"/>
              <a:gd name="connsiteY1" fmla="*/ 0 h 3751200"/>
              <a:gd name="connsiteX2" fmla="*/ 10022400 w 10022400"/>
              <a:gd name="connsiteY2" fmla="*/ 3751200 h 3751200"/>
              <a:gd name="connsiteX3" fmla="*/ 0 w 10022400"/>
              <a:gd name="connsiteY3" fmla="*/ 3751200 h 3751200"/>
              <a:gd name="connsiteX4" fmla="*/ 476250 w 10022400"/>
              <a:gd name="connsiteY4" fmla="*/ 161925 h 3751200"/>
              <a:gd name="connsiteX0" fmla="*/ 295275 w 9841425"/>
              <a:gd name="connsiteY0" fmla="*/ 161925 h 3751200"/>
              <a:gd name="connsiteX1" fmla="*/ 9812850 w 9841425"/>
              <a:gd name="connsiteY1" fmla="*/ 0 h 3751200"/>
              <a:gd name="connsiteX2" fmla="*/ 9841425 w 9841425"/>
              <a:gd name="connsiteY2" fmla="*/ 3751200 h 3751200"/>
              <a:gd name="connsiteX3" fmla="*/ 0 w 9841425"/>
              <a:gd name="connsiteY3" fmla="*/ 3570225 h 3751200"/>
              <a:gd name="connsiteX4" fmla="*/ 295275 w 9841425"/>
              <a:gd name="connsiteY4" fmla="*/ 161925 h 3751200"/>
              <a:gd name="connsiteX0" fmla="*/ 419100 w 9965250"/>
              <a:gd name="connsiteY0" fmla="*/ 161925 h 3751200"/>
              <a:gd name="connsiteX1" fmla="*/ 9936675 w 9965250"/>
              <a:gd name="connsiteY1" fmla="*/ 0 h 3751200"/>
              <a:gd name="connsiteX2" fmla="*/ 9965250 w 9965250"/>
              <a:gd name="connsiteY2" fmla="*/ 3751200 h 3751200"/>
              <a:gd name="connsiteX3" fmla="*/ 0 w 9965250"/>
              <a:gd name="connsiteY3" fmla="*/ 3627375 h 3751200"/>
              <a:gd name="connsiteX4" fmla="*/ 419100 w 9965250"/>
              <a:gd name="connsiteY4" fmla="*/ 161925 h 3751200"/>
              <a:gd name="connsiteX0" fmla="*/ 457200 w 10003350"/>
              <a:gd name="connsiteY0" fmla="*/ 161925 h 3751200"/>
              <a:gd name="connsiteX1" fmla="*/ 9974775 w 10003350"/>
              <a:gd name="connsiteY1" fmla="*/ 0 h 3751200"/>
              <a:gd name="connsiteX2" fmla="*/ 10003350 w 10003350"/>
              <a:gd name="connsiteY2" fmla="*/ 3751200 h 3751200"/>
              <a:gd name="connsiteX3" fmla="*/ 0 w 10003350"/>
              <a:gd name="connsiteY3" fmla="*/ 3617850 h 3751200"/>
              <a:gd name="connsiteX4" fmla="*/ 457200 w 10003350"/>
              <a:gd name="connsiteY4" fmla="*/ 161925 h 3751200"/>
              <a:gd name="connsiteX0" fmla="*/ 466725 w 10012875"/>
              <a:gd name="connsiteY0" fmla="*/ 161925 h 3751200"/>
              <a:gd name="connsiteX1" fmla="*/ 9984300 w 10012875"/>
              <a:gd name="connsiteY1" fmla="*/ 0 h 3751200"/>
              <a:gd name="connsiteX2" fmla="*/ 10012875 w 10012875"/>
              <a:gd name="connsiteY2" fmla="*/ 3751200 h 3751200"/>
              <a:gd name="connsiteX3" fmla="*/ 0 w 10012875"/>
              <a:gd name="connsiteY3" fmla="*/ 3636900 h 3751200"/>
              <a:gd name="connsiteX4" fmla="*/ 466725 w 10012875"/>
              <a:gd name="connsiteY4" fmla="*/ 161925 h 3751200"/>
              <a:gd name="connsiteX0" fmla="*/ 447675 w 10012875"/>
              <a:gd name="connsiteY0" fmla="*/ 161925 h 3751200"/>
              <a:gd name="connsiteX1" fmla="*/ 9984300 w 10012875"/>
              <a:gd name="connsiteY1" fmla="*/ 0 h 3751200"/>
              <a:gd name="connsiteX2" fmla="*/ 10012875 w 10012875"/>
              <a:gd name="connsiteY2" fmla="*/ 3751200 h 3751200"/>
              <a:gd name="connsiteX3" fmla="*/ 0 w 10012875"/>
              <a:gd name="connsiteY3" fmla="*/ 3636900 h 3751200"/>
              <a:gd name="connsiteX4" fmla="*/ 447675 w 10012875"/>
              <a:gd name="connsiteY4" fmla="*/ 161925 h 3751200"/>
              <a:gd name="connsiteX0" fmla="*/ 438150 w 10012875"/>
              <a:gd name="connsiteY0" fmla="*/ 161925 h 3751200"/>
              <a:gd name="connsiteX1" fmla="*/ 9984300 w 10012875"/>
              <a:gd name="connsiteY1" fmla="*/ 0 h 3751200"/>
              <a:gd name="connsiteX2" fmla="*/ 10012875 w 10012875"/>
              <a:gd name="connsiteY2" fmla="*/ 3751200 h 3751200"/>
              <a:gd name="connsiteX3" fmla="*/ 0 w 10012875"/>
              <a:gd name="connsiteY3" fmla="*/ 3636900 h 3751200"/>
              <a:gd name="connsiteX4" fmla="*/ 438150 w 10012875"/>
              <a:gd name="connsiteY4" fmla="*/ 161925 h 3751200"/>
              <a:gd name="connsiteX0" fmla="*/ 438150 w 9984300"/>
              <a:gd name="connsiteY0" fmla="*/ 161925 h 3703575"/>
              <a:gd name="connsiteX1" fmla="*/ 9984300 w 9984300"/>
              <a:gd name="connsiteY1" fmla="*/ 0 h 3703575"/>
              <a:gd name="connsiteX2" fmla="*/ 9879525 w 9984300"/>
              <a:gd name="connsiteY2" fmla="*/ 3703575 h 3703575"/>
              <a:gd name="connsiteX3" fmla="*/ 0 w 9984300"/>
              <a:gd name="connsiteY3" fmla="*/ 3636900 h 3703575"/>
              <a:gd name="connsiteX4" fmla="*/ 438150 w 9984300"/>
              <a:gd name="connsiteY4" fmla="*/ 161925 h 3703575"/>
              <a:gd name="connsiteX0" fmla="*/ 438150 w 9984300"/>
              <a:gd name="connsiteY0" fmla="*/ 161925 h 3713100"/>
              <a:gd name="connsiteX1" fmla="*/ 9984300 w 9984300"/>
              <a:gd name="connsiteY1" fmla="*/ 0 h 3713100"/>
              <a:gd name="connsiteX2" fmla="*/ 9927150 w 9984300"/>
              <a:gd name="connsiteY2" fmla="*/ 3713100 h 3713100"/>
              <a:gd name="connsiteX3" fmla="*/ 0 w 9984300"/>
              <a:gd name="connsiteY3" fmla="*/ 3636900 h 3713100"/>
              <a:gd name="connsiteX4" fmla="*/ 438150 w 9984300"/>
              <a:gd name="connsiteY4" fmla="*/ 161925 h 3713100"/>
              <a:gd name="connsiteX0" fmla="*/ 438150 w 9984300"/>
              <a:gd name="connsiteY0" fmla="*/ 161925 h 3760725"/>
              <a:gd name="connsiteX1" fmla="*/ 9984300 w 9984300"/>
              <a:gd name="connsiteY1" fmla="*/ 0 h 3760725"/>
              <a:gd name="connsiteX2" fmla="*/ 9965250 w 9984300"/>
              <a:gd name="connsiteY2" fmla="*/ 3760725 h 3760725"/>
              <a:gd name="connsiteX3" fmla="*/ 0 w 9984300"/>
              <a:gd name="connsiteY3" fmla="*/ 3636900 h 3760725"/>
              <a:gd name="connsiteX4" fmla="*/ 438150 w 9984300"/>
              <a:gd name="connsiteY4" fmla="*/ 161925 h 3760725"/>
              <a:gd name="connsiteX0" fmla="*/ 438150 w 9984300"/>
              <a:gd name="connsiteY0" fmla="*/ 161925 h 3732150"/>
              <a:gd name="connsiteX1" fmla="*/ 9984300 w 9984300"/>
              <a:gd name="connsiteY1" fmla="*/ 0 h 3732150"/>
              <a:gd name="connsiteX2" fmla="*/ 9984300 w 9984300"/>
              <a:gd name="connsiteY2" fmla="*/ 3732150 h 3732150"/>
              <a:gd name="connsiteX3" fmla="*/ 0 w 9984300"/>
              <a:gd name="connsiteY3" fmla="*/ 3636900 h 3732150"/>
              <a:gd name="connsiteX4" fmla="*/ 438150 w 9984300"/>
              <a:gd name="connsiteY4" fmla="*/ 161925 h 3732150"/>
              <a:gd name="connsiteX0" fmla="*/ 438150 w 10012875"/>
              <a:gd name="connsiteY0" fmla="*/ 161925 h 3760725"/>
              <a:gd name="connsiteX1" fmla="*/ 9984300 w 10012875"/>
              <a:gd name="connsiteY1" fmla="*/ 0 h 3760725"/>
              <a:gd name="connsiteX2" fmla="*/ 10012875 w 10012875"/>
              <a:gd name="connsiteY2" fmla="*/ 3760725 h 3760725"/>
              <a:gd name="connsiteX3" fmla="*/ 0 w 10012875"/>
              <a:gd name="connsiteY3" fmla="*/ 3636900 h 3760725"/>
              <a:gd name="connsiteX4" fmla="*/ 438150 w 10012875"/>
              <a:gd name="connsiteY4" fmla="*/ 161925 h 3760725"/>
              <a:gd name="connsiteX0" fmla="*/ 466725 w 10012875"/>
              <a:gd name="connsiteY0" fmla="*/ 152400 h 3760725"/>
              <a:gd name="connsiteX1" fmla="*/ 9984300 w 10012875"/>
              <a:gd name="connsiteY1" fmla="*/ 0 h 3760725"/>
              <a:gd name="connsiteX2" fmla="*/ 10012875 w 10012875"/>
              <a:gd name="connsiteY2" fmla="*/ 3760725 h 3760725"/>
              <a:gd name="connsiteX3" fmla="*/ 0 w 10012875"/>
              <a:gd name="connsiteY3" fmla="*/ 3636900 h 3760725"/>
              <a:gd name="connsiteX4" fmla="*/ 466725 w 10012875"/>
              <a:gd name="connsiteY4" fmla="*/ 152400 h 3760725"/>
              <a:gd name="connsiteX0" fmla="*/ 457200 w 10012875"/>
              <a:gd name="connsiteY0" fmla="*/ 152400 h 3760725"/>
              <a:gd name="connsiteX1" fmla="*/ 9984300 w 10012875"/>
              <a:gd name="connsiteY1" fmla="*/ 0 h 3760725"/>
              <a:gd name="connsiteX2" fmla="*/ 10012875 w 10012875"/>
              <a:gd name="connsiteY2" fmla="*/ 3760725 h 3760725"/>
              <a:gd name="connsiteX3" fmla="*/ 0 w 10012875"/>
              <a:gd name="connsiteY3" fmla="*/ 3636900 h 3760725"/>
              <a:gd name="connsiteX4" fmla="*/ 457200 w 10012875"/>
              <a:gd name="connsiteY4" fmla="*/ 152400 h 3760725"/>
              <a:gd name="connsiteX0" fmla="*/ 438150 w 10012875"/>
              <a:gd name="connsiteY0" fmla="*/ 152400 h 3760725"/>
              <a:gd name="connsiteX1" fmla="*/ 9984300 w 10012875"/>
              <a:gd name="connsiteY1" fmla="*/ 0 h 3760725"/>
              <a:gd name="connsiteX2" fmla="*/ 10012875 w 10012875"/>
              <a:gd name="connsiteY2" fmla="*/ 3760725 h 3760725"/>
              <a:gd name="connsiteX3" fmla="*/ 0 w 10012875"/>
              <a:gd name="connsiteY3" fmla="*/ 3636900 h 3760725"/>
              <a:gd name="connsiteX4" fmla="*/ 438150 w 10012875"/>
              <a:gd name="connsiteY4" fmla="*/ 152400 h 376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875" h="3760725">
                <a:moveTo>
                  <a:pt x="438150" y="152400"/>
                </a:moveTo>
                <a:lnTo>
                  <a:pt x="9984300" y="0"/>
                </a:lnTo>
                <a:lnTo>
                  <a:pt x="10012875" y="3760725"/>
                </a:lnTo>
                <a:lnTo>
                  <a:pt x="0" y="3636900"/>
                </a:lnTo>
                <a:lnTo>
                  <a:pt x="438150" y="152400"/>
                </a:lnTo>
                <a:close/>
              </a:path>
            </a:pathLst>
          </a:custGeom>
          <a:solidFill>
            <a:schemeClr val="bg1">
              <a:lumMod val="75000"/>
            </a:schemeClr>
          </a:solidFill>
          <a:ln>
            <a:noFill/>
          </a:ln>
          <a:scene3d>
            <a:camera prst="perspectiveContrastingLeftFacing" fov="600000">
              <a:rot lat="21061425" lon="3660000" rev="20937095"/>
            </a:camera>
            <a:lightRig rig="threePt" dir="t"/>
          </a:scene3d>
          <a:sp3d/>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r">
              <a:defRPr lang="es-ES" sz="2000" baseline="0" dirty="0">
                <a:latin typeface="Calibri" panose="020F0502020204030204" pitchFamily="34" charset="0"/>
              </a:defRPr>
            </a:lvl1pPr>
            <a:lvl3pPr marL="896766" indent="0" algn="r">
              <a:buNone/>
              <a:defRPr sz="2000" b="1">
                <a:latin typeface="Calibri" panose="020F0502020204030204" pitchFamily="34" charset="0"/>
              </a:defRPr>
            </a:lvl3pPr>
            <a:lvl4pPr marL="1345148" indent="0">
              <a:buNone/>
              <a:defRPr/>
            </a:lvl4pPr>
          </a:lstStyle>
          <a:p>
            <a:pPr lvl="0" algn="ctr" defTabSz="1195955"/>
            <a:r>
              <a:rPr lang="es-ES" dirty="0"/>
              <a:t>Image holder</a:t>
            </a:r>
          </a:p>
        </p:txBody>
      </p:sp>
      <p:sp>
        <p:nvSpPr>
          <p:cNvPr id="19" name="Título 1"/>
          <p:cNvSpPr>
            <a:spLocks noGrp="1"/>
          </p:cNvSpPr>
          <p:nvPr>
            <p:ph type="ctrTitle" hasCustomPrompt="1"/>
          </p:nvPr>
        </p:nvSpPr>
        <p:spPr>
          <a:xfrm>
            <a:off x="638851" y="324637"/>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20"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21"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22"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23"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2609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ppt_x"/>
                                          </p:val>
                                        </p:tav>
                                        <p:tav tm="100000">
                                          <p:val>
                                            <p:strVal val="#ppt_x"/>
                                          </p:val>
                                        </p:tav>
                                      </p:tavLst>
                                    </p:anim>
                                    <p:anim calcmode="lin" valueType="num">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ppt_x"/>
                                          </p:val>
                                        </p:tav>
                                        <p:tav tm="100000">
                                          <p:val>
                                            <p:strVal val="#ppt_x"/>
                                          </p:val>
                                        </p:tav>
                                      </p:tavLst>
                                    </p:anim>
                                    <p:anim calcmode="lin" valueType="num">
                                      <p:cBhvr additive="base">
                                        <p:cTn id="20" dur="1500" fill="hold"/>
                                        <p:tgtEl>
                                          <p:spTgt spid="22"/>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tmplLst>
          <p:tmpl>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500" fill="hold"/>
                        <p:tgtEl>
                          <p:spTgt spid="20"/>
                        </p:tgtEl>
                        <p:attrNameLst>
                          <p:attrName>ppt_x</p:attrName>
                        </p:attrNameLst>
                      </p:cBhvr>
                      <p:tavLst>
                        <p:tav tm="0">
                          <p:val>
                            <p:strVal val="0-#ppt_w/2"/>
                          </p:val>
                        </p:tav>
                        <p:tav tm="100000">
                          <p:val>
                            <p:strVal val="#ppt_x"/>
                          </p:val>
                        </p:tav>
                      </p:tavLst>
                    </p:anim>
                    <p:anim calcmode="lin" valueType="num">
                      <p:cBhvr additive="base">
                        <p:cTn dur="1500" fill="hold"/>
                        <p:tgtEl>
                          <p:spTgt spid="20"/>
                        </p:tgtEl>
                        <p:attrNameLst>
                          <p:attrName>ppt_y</p:attrName>
                        </p:attrNameLst>
                      </p:cBhvr>
                      <p:tavLst>
                        <p:tav tm="0">
                          <p:val>
                            <p:strVal val="#ppt_y"/>
                          </p:val>
                        </p:tav>
                        <p:tav tm="100000">
                          <p:val>
                            <p:strVal val="#ppt_y"/>
                          </p:val>
                        </p:tav>
                      </p:tavLst>
                    </p:anim>
                  </p:childTnLst>
                </p:cTn>
              </p:par>
            </p:tnLst>
          </p:tmpl>
        </p:tmplLst>
      </p:bldP>
      <p:bldP spid="21" grpId="0"/>
      <p:bldP spid="2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mage Layout 04">
    <p:spTree>
      <p:nvGrpSpPr>
        <p:cNvPr id="1" name=""/>
        <p:cNvGrpSpPr/>
        <p:nvPr/>
      </p:nvGrpSpPr>
      <p:grpSpPr>
        <a:xfrm>
          <a:off x="0" y="0"/>
          <a:ext cx="0" cy="0"/>
          <a:chOff x="0" y="0"/>
          <a:chExt cx="0" cy="0"/>
        </a:xfrm>
      </p:grpSpPr>
      <p:sp>
        <p:nvSpPr>
          <p:cNvPr id="10" name="2 Marcador de posición de imagen"/>
          <p:cNvSpPr>
            <a:spLocks noGrp="1"/>
          </p:cNvSpPr>
          <p:nvPr>
            <p:ph type="pic" sz="quarter" idx="13"/>
          </p:nvPr>
        </p:nvSpPr>
        <p:spPr>
          <a:xfrm>
            <a:off x="705276" y="1404071"/>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2" name="2 Marcador de posición de imagen"/>
          <p:cNvSpPr>
            <a:spLocks noGrp="1"/>
          </p:cNvSpPr>
          <p:nvPr>
            <p:ph type="pic" sz="quarter" idx="14"/>
          </p:nvPr>
        </p:nvSpPr>
        <p:spPr>
          <a:xfrm>
            <a:off x="3403376" y="1404071"/>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3" name="2 Marcador de posición de imagen"/>
          <p:cNvSpPr>
            <a:spLocks noGrp="1"/>
          </p:cNvSpPr>
          <p:nvPr>
            <p:ph type="pic" sz="quarter" idx="15"/>
          </p:nvPr>
        </p:nvSpPr>
        <p:spPr>
          <a:xfrm>
            <a:off x="6101476" y="1404071"/>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4" name="2 Marcador de posición de imagen"/>
          <p:cNvSpPr>
            <a:spLocks noGrp="1"/>
          </p:cNvSpPr>
          <p:nvPr>
            <p:ph type="pic" sz="quarter" idx="16"/>
          </p:nvPr>
        </p:nvSpPr>
        <p:spPr>
          <a:xfrm>
            <a:off x="8799576" y="1404071"/>
            <a:ext cx="2677624" cy="364310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5" name="Título 1"/>
          <p:cNvSpPr>
            <a:spLocks noGrp="1"/>
          </p:cNvSpPr>
          <p:nvPr>
            <p:ph type="ctrTitle" hasCustomPrompt="1"/>
          </p:nvPr>
        </p:nvSpPr>
        <p:spPr>
          <a:xfrm>
            <a:off x="638851" y="324637"/>
            <a:ext cx="8156915" cy="506776"/>
          </a:xfrm>
        </p:spPr>
        <p:txBody>
          <a:bodyPr anchor="b">
            <a:normAutofit/>
          </a:bodyPr>
          <a:lstStyle>
            <a:lvl1pPr marL="0"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16"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
        <p:nvSpPr>
          <p:cNvPr id="18"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19"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20"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2449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4/3*#ppt_w"/>
                                          </p:val>
                                        </p:tav>
                                        <p:tav tm="100000">
                                          <p:val>
                                            <p:strVal val="#ppt_w"/>
                                          </p:val>
                                        </p:tav>
                                      </p:tavLst>
                                    </p:anim>
                                    <p:anim calcmode="lin" valueType="num">
                                      <p:cBhvr>
                                        <p:cTn id="16" dur="500" fill="hold"/>
                                        <p:tgtEl>
                                          <p:spTgt spid="1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3*#ppt_w"/>
                                          </p:val>
                                        </p:tav>
                                        <p:tav tm="100000">
                                          <p:val>
                                            <p:strVal val="#ppt_w"/>
                                          </p:val>
                                        </p:tav>
                                      </p:tavLst>
                                    </p:anim>
                                    <p:anim calcmode="lin" valueType="num">
                                      <p:cBhvr>
                                        <p:cTn id="20" dur="500" fill="hold"/>
                                        <p:tgtEl>
                                          <p:spTgt spid="14"/>
                                        </p:tgtEl>
                                        <p:attrNameLst>
                                          <p:attrName>ppt_h</p:attrName>
                                        </p:attrNameLst>
                                      </p:cBhvr>
                                      <p:tavLst>
                                        <p:tav tm="0">
                                          <p:val>
                                            <p:strVal val="4/3*#ppt_h"/>
                                          </p:val>
                                        </p:tav>
                                        <p:tav tm="100000">
                                          <p:val>
                                            <p:strVal val="#ppt_h"/>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500" fill="hold"/>
                                        <p:tgtEl>
                                          <p:spTgt spid="15"/>
                                        </p:tgtEl>
                                        <p:attrNameLst>
                                          <p:attrName>ppt_x</p:attrName>
                                        </p:attrNameLst>
                                      </p:cBhvr>
                                      <p:tavLst>
                                        <p:tav tm="0">
                                          <p:val>
                                            <p:strVal val="#ppt_x"/>
                                          </p:val>
                                        </p:tav>
                                        <p:tav tm="100000">
                                          <p:val>
                                            <p:strVal val="#ppt_x"/>
                                          </p:val>
                                        </p:tav>
                                      </p:tavLst>
                                    </p:anim>
                                    <p:anim calcmode="lin" valueType="num">
                                      <p:cBhvr additive="base">
                                        <p:cTn id="24" dur="15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0-#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500" fill="hold"/>
                                        <p:tgtEl>
                                          <p:spTgt spid="18"/>
                                        </p:tgtEl>
                                        <p:attrNameLst>
                                          <p:attrName>ppt_x</p:attrName>
                                        </p:attrNameLst>
                                      </p:cBhvr>
                                      <p:tavLst>
                                        <p:tav tm="0">
                                          <p:val>
                                            <p:strVal val="#ppt_x"/>
                                          </p:val>
                                        </p:tav>
                                        <p:tav tm="100000">
                                          <p:val>
                                            <p:strVal val="#ppt_x"/>
                                          </p:val>
                                        </p:tav>
                                      </p:tavLst>
                                    </p:anim>
                                    <p:anim calcmode="lin" valueType="num">
                                      <p:cBhvr additive="base">
                                        <p:cTn id="32" dur="1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500" fill="hold"/>
                                        <p:tgtEl>
                                          <p:spTgt spid="19"/>
                                        </p:tgtEl>
                                        <p:attrNameLst>
                                          <p:attrName>ppt_x</p:attrName>
                                        </p:attrNameLst>
                                      </p:cBhvr>
                                      <p:tavLst>
                                        <p:tav tm="0">
                                          <p:val>
                                            <p:strVal val="#ppt_x"/>
                                          </p:val>
                                        </p:tav>
                                        <p:tav tm="100000">
                                          <p:val>
                                            <p:strVal val="#ppt_x"/>
                                          </p:val>
                                        </p:tav>
                                      </p:tavLst>
                                    </p:anim>
                                    <p:anim calcmode="lin" valueType="num">
                                      <p:cBhvr additive="base">
                                        <p:cTn id="36" dur="1500" fill="hold"/>
                                        <p:tgtEl>
                                          <p:spTgt spid="19"/>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p:bldP spid="16" grpId="0">
        <p:tmplLst>
          <p:tmpl>
            <p:tnLst>
              <p:par>
                <p:cTn presetID="2" presetClass="entr" presetSubtype="8"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8" grpId="0"/>
      <p:bldP spid="19"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Layout 05">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3037738" y="661930"/>
            <a:ext cx="8256063" cy="3194631"/>
          </a:xfrm>
          <a:prstGeom prst="rect">
            <a:avLst/>
          </a:prstGeom>
          <a:solidFill>
            <a:schemeClr val="bg1">
              <a:lumMod val="85000"/>
            </a:schemeClr>
          </a:solidFill>
          <a:ln w="2571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955" tIns="16956" rIns="33955" bIns="16956" numCol="1" spcCol="0" rtlCol="0" fromWordArt="0" anchor="ctr" anchorCtr="0" forceAA="0" compatLnSpc="1">
            <a:prstTxWarp prst="textNoShape">
              <a:avLst/>
            </a:prstTxWarp>
            <a:noAutofit/>
          </a:bodyPr>
          <a:lstStyle>
            <a:lvl1pPr>
              <a:defRPr lang="es-SV" sz="2400" dirty="0">
                <a:solidFill>
                  <a:schemeClr val="lt1"/>
                </a:solidFill>
              </a:defRPr>
            </a:lvl1pPr>
          </a:lstStyle>
          <a:p>
            <a:pPr marL="0" lvl="0" algn="ctr" defTabSz="1195955"/>
            <a:endParaRPr lang="es-SV" dirty="0"/>
          </a:p>
        </p:txBody>
      </p:sp>
      <p:sp>
        <p:nvSpPr>
          <p:cNvPr id="11" name="2 Marcador de posición de imagen"/>
          <p:cNvSpPr>
            <a:spLocks noGrp="1"/>
          </p:cNvSpPr>
          <p:nvPr>
            <p:ph type="pic" sz="quarter" idx="13"/>
          </p:nvPr>
        </p:nvSpPr>
        <p:spPr>
          <a:xfrm>
            <a:off x="6884126" y="2629037"/>
            <a:ext cx="3579967" cy="2316332"/>
          </a:xfrm>
          <a:prstGeom prst="rect">
            <a:avLst/>
          </a:prstGeom>
          <a:solidFill>
            <a:schemeClr val="bg1">
              <a:lumMod val="85000"/>
            </a:schemeClr>
          </a:solidFill>
          <a:ln w="25717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955" tIns="16956" rIns="33955" bIns="16956" numCol="1" spcCol="0" rtlCol="0" fromWordArt="0" anchor="ctr" anchorCtr="0" forceAA="0" compatLnSpc="1">
            <a:prstTxWarp prst="textNoShape">
              <a:avLst/>
            </a:prstTxWarp>
            <a:noAutofit/>
          </a:bodyPr>
          <a:lstStyle>
            <a:lvl1pPr>
              <a:defRPr lang="es-SV" sz="2400" dirty="0">
                <a:solidFill>
                  <a:schemeClr val="lt1"/>
                </a:solidFill>
              </a:defRPr>
            </a:lvl1pPr>
          </a:lstStyle>
          <a:p>
            <a:pPr marL="0" lvl="0" algn="ctr" defTabSz="1195955"/>
            <a:endParaRPr lang="es-SV" dirty="0"/>
          </a:p>
        </p:txBody>
      </p:sp>
      <p:sp>
        <p:nvSpPr>
          <p:cNvPr id="9"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spTree>
    <p:custDataLst>
      <p:tags r:id="rId1"/>
    </p:custDataLst>
    <p:extLst>
      <p:ext uri="{BB962C8B-B14F-4D97-AF65-F5344CB8AC3E}">
        <p14:creationId xmlns:p14="http://schemas.microsoft.com/office/powerpoint/2010/main" val="32645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4/3*#ppt_w"/>
                                          </p:val>
                                        </p:tav>
                                        <p:tav tm="100000">
                                          <p:val>
                                            <p:strVal val="#ppt_w"/>
                                          </p:val>
                                        </p:tav>
                                      </p:tavLst>
                                    </p:anim>
                                    <p:anim calcmode="lin" valueType="num">
                                      <p:cBhvr>
                                        <p:cTn id="12" dur="500" fill="hold"/>
                                        <p:tgtEl>
                                          <p:spTgt spid="11"/>
                                        </p:tgtEl>
                                        <p:attrNameLst>
                                          <p:attrName>ppt_h</p:attrName>
                                        </p:attrNameLst>
                                      </p:cBhvr>
                                      <p:tavLst>
                                        <p:tav tm="0">
                                          <p:val>
                                            <p:strVal val="4/3*#ppt_h"/>
                                          </p:val>
                                        </p:tav>
                                        <p:tav tm="100000">
                                          <p:val>
                                            <p:strVal val="#ppt_h"/>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Layout 06">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0"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2 Marcador de posición de imagen"/>
          <p:cNvSpPr>
            <a:spLocks noGrp="1"/>
          </p:cNvSpPr>
          <p:nvPr>
            <p:ph type="pic" sz="quarter" idx="10"/>
          </p:nvPr>
        </p:nvSpPr>
        <p:spPr>
          <a:xfrm>
            <a:off x="0" y="0"/>
            <a:ext cx="12192000" cy="2878645"/>
          </a:xfrm>
          <a:prstGeom prst="rect">
            <a:avLst/>
          </a:prstGeom>
          <a:solidFill>
            <a:schemeClr val="bg1">
              <a:lumMod val="85000"/>
              <a:alpha val="50000"/>
            </a:schemeClr>
          </a:solidFill>
        </p:spPr>
        <p:txBody>
          <a:bodyPr/>
          <a:lstStyle>
            <a:lvl1pPr marL="0" indent="0">
              <a:buNone/>
              <a:defRPr/>
            </a:lvl1pPr>
          </a:lstStyle>
          <a:p>
            <a:endParaRPr lang="es-SV" dirty="0"/>
          </a:p>
        </p:txBody>
      </p:sp>
    </p:spTree>
    <p:custDataLst>
      <p:tags r:id="rId1"/>
    </p:custDataLst>
    <p:extLst>
      <p:ext uri="{BB962C8B-B14F-4D97-AF65-F5344CB8AC3E}">
        <p14:creationId xmlns:p14="http://schemas.microsoft.com/office/powerpoint/2010/main" val="369240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3" presetClass="entr" presetSubtype="28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strVal val="4/3*#ppt_w"/>
                                          </p:val>
                                        </p:tav>
                                        <p:tav tm="100000">
                                          <p:val>
                                            <p:strVal val="#ppt_w"/>
                                          </p:val>
                                        </p:tav>
                                      </p:tavLst>
                                    </p:anim>
                                    <p:anim calcmode="lin" valueType="num">
                                      <p:cBhvr>
                                        <p:cTn id="19" dur="50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Layout 08">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1494011"/>
            <a:ext cx="12192000" cy="3689983"/>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4"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5"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6"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ítulo 1"/>
          <p:cNvSpPr>
            <a:spLocks noGrp="1"/>
          </p:cNvSpPr>
          <p:nvPr>
            <p:ph type="ctrTitle" hasCustomPrompt="1"/>
          </p:nvPr>
        </p:nvSpPr>
        <p:spPr>
          <a:xfrm>
            <a:off x="638851" y="324637"/>
            <a:ext cx="8156915" cy="506776"/>
          </a:xfrm>
        </p:spPr>
        <p:txBody>
          <a:bodyPr anchor="b">
            <a:normAutofit/>
          </a:bodyPr>
          <a:lstStyle>
            <a:lvl1pPr algn="l" defTabSz="452531" rtl="0" eaLnBrk="1" latinLnBrk="0" hangingPunct="1">
              <a:lnSpc>
                <a:spcPct val="90000"/>
              </a:lnSpc>
              <a:spcBef>
                <a:spcPct val="0"/>
              </a:spcBef>
              <a:buNone/>
              <a:defRPr lang="es-SV" sz="2400" kern="1200"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s-ES" dirty="0" err="1"/>
              <a:t>Your</a:t>
            </a:r>
            <a:r>
              <a:rPr lang="es-ES" dirty="0"/>
              <a:t> </a:t>
            </a:r>
            <a:r>
              <a:rPr lang="es-ES" dirty="0" err="1"/>
              <a:t>title</a:t>
            </a:r>
            <a:r>
              <a:rPr lang="es-ES" dirty="0"/>
              <a:t> </a:t>
            </a:r>
            <a:r>
              <a:rPr lang="es-ES" dirty="0" err="1"/>
              <a:t>goes</a:t>
            </a:r>
            <a:r>
              <a:rPr lang="es-ES" dirty="0"/>
              <a:t> </a:t>
            </a:r>
            <a:r>
              <a:rPr lang="es-ES" dirty="0" err="1"/>
              <a:t>here</a:t>
            </a:r>
            <a:endParaRPr lang="es-SV" dirty="0"/>
          </a:p>
        </p:txBody>
      </p:sp>
      <p:sp>
        <p:nvSpPr>
          <p:cNvPr id="8" name="Subtítulo 2"/>
          <p:cNvSpPr>
            <a:spLocks noGrp="1"/>
          </p:cNvSpPr>
          <p:nvPr>
            <p:ph type="subTitle" idx="1" hasCustomPrompt="1"/>
          </p:nvPr>
        </p:nvSpPr>
        <p:spPr>
          <a:xfrm>
            <a:off x="653536" y="802451"/>
            <a:ext cx="3195147" cy="230711"/>
          </a:xfrm>
        </p:spPr>
        <p:txBody>
          <a:bodyPr anchor="ctr">
            <a:normAutofit/>
          </a:bodyPr>
          <a:lstStyle>
            <a:lvl1pPr marL="0" indent="0" algn="l">
              <a:buNone/>
              <a:defRPr lang="es-SV" sz="1333" kern="1200" baseline="0" dirty="0">
                <a:solidFill>
                  <a:schemeClr val="bg2"/>
                </a:solidFill>
                <a:latin typeface="Source Sans Pro" panose="020B0503030403020204" pitchFamily="34" charset="0"/>
                <a:ea typeface="+mn-ea"/>
                <a:cs typeface="+mn-cs"/>
              </a:defRPr>
            </a:lvl1pPr>
            <a:lvl2pPr marL="226264" indent="0" algn="ctr">
              <a:buNone/>
              <a:defRPr sz="933"/>
            </a:lvl2pPr>
            <a:lvl3pPr marL="452531" indent="0" algn="ctr">
              <a:buNone/>
              <a:defRPr sz="933"/>
            </a:lvl3pPr>
            <a:lvl4pPr marL="678798" indent="0" algn="ctr">
              <a:buNone/>
              <a:defRPr sz="800"/>
            </a:lvl4pPr>
            <a:lvl5pPr marL="905073" indent="0" algn="ctr">
              <a:buNone/>
              <a:defRPr sz="800"/>
            </a:lvl5pPr>
            <a:lvl6pPr marL="1131333" indent="0" algn="ctr">
              <a:buNone/>
              <a:defRPr sz="800"/>
            </a:lvl6pPr>
            <a:lvl7pPr marL="1357595" indent="0" algn="ctr">
              <a:buNone/>
              <a:defRPr sz="800"/>
            </a:lvl7pPr>
            <a:lvl8pPr marL="1583863" indent="0" algn="ctr">
              <a:buNone/>
              <a:defRPr sz="800"/>
            </a:lvl8pPr>
            <a:lvl9pPr marL="1810136" indent="0" algn="ctr">
              <a:buNone/>
              <a:defRPr sz="800"/>
            </a:lvl9pPr>
          </a:lstStyle>
          <a:p>
            <a:r>
              <a:rPr lang="es-ES" dirty="0"/>
              <a:t>Your </a:t>
            </a:r>
            <a:r>
              <a:rPr lang="es-ES" dirty="0" err="1"/>
              <a:t>subtitle</a:t>
            </a:r>
            <a:r>
              <a:rPr lang="es-ES" dirty="0"/>
              <a:t> </a:t>
            </a:r>
            <a:r>
              <a:rPr lang="es-ES" dirty="0" err="1"/>
              <a:t>or</a:t>
            </a:r>
            <a:r>
              <a:rPr lang="es-ES" dirty="0"/>
              <a:t> </a:t>
            </a:r>
            <a:r>
              <a:rPr lang="es-ES" dirty="0" err="1"/>
              <a:t>any</a:t>
            </a:r>
            <a:r>
              <a:rPr lang="es-ES" dirty="0"/>
              <a:t> </a:t>
            </a:r>
            <a:r>
              <a:rPr lang="es-ES" dirty="0" err="1"/>
              <a:t>other</a:t>
            </a:r>
            <a:r>
              <a:rPr lang="es-ES" dirty="0"/>
              <a:t> </a:t>
            </a:r>
            <a:r>
              <a:rPr lang="es-ES" dirty="0" err="1"/>
              <a:t>text</a:t>
            </a:r>
            <a:r>
              <a:rPr lang="es-ES" dirty="0"/>
              <a:t> </a:t>
            </a:r>
            <a:r>
              <a:rPr lang="es-ES" dirty="0" err="1"/>
              <a:t>goes</a:t>
            </a:r>
            <a:r>
              <a:rPr lang="es-ES" dirty="0"/>
              <a:t> </a:t>
            </a:r>
            <a:r>
              <a:rPr lang="es-ES" dirty="0" err="1"/>
              <a:t>here</a:t>
            </a:r>
            <a:endParaRPr lang="es-SV" dirty="0"/>
          </a:p>
        </p:txBody>
      </p:sp>
    </p:spTree>
    <p:custDataLst>
      <p:tags r:id="rId1"/>
    </p:custDataLst>
    <p:extLst>
      <p:ext uri="{BB962C8B-B14F-4D97-AF65-F5344CB8AC3E}">
        <p14:creationId xmlns:p14="http://schemas.microsoft.com/office/powerpoint/2010/main" val="255484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ppt_x"/>
                                          </p:val>
                                        </p:tav>
                                        <p:tav tm="100000">
                                          <p:val>
                                            <p:strVal val="#ppt_x"/>
                                          </p:val>
                                        </p:tav>
                                      </p:tavLst>
                                    </p:anim>
                                    <p:anim calcmode="lin" valueType="num">
                                      <p:cBhvr additive="base">
                                        <p:cTn id="23" dur="1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8" decel="100000"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0-#ppt_w/2"/>
                                          </p:val>
                                        </p:tav>
                                        <p:tav tm="100000">
                                          <p:val>
                                            <p:strVal val="#ppt_x"/>
                                          </p:val>
                                        </p:tav>
                                      </p:tavLst>
                                    </p:anim>
                                    <p:anim calcmode="lin" valueType="num">
                                      <p:cBhvr additive="base">
                                        <p:cTn id="27"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500" fill="hold"/>
                        <p:tgtEl>
                          <p:spTgt spid="8"/>
                        </p:tgtEl>
                        <p:attrNameLst>
                          <p:attrName>ppt_x</p:attrName>
                        </p:attrNameLst>
                      </p:cBhvr>
                      <p:tavLst>
                        <p:tav tm="0">
                          <p:val>
                            <p:strVal val="0-#ppt_w/2"/>
                          </p:val>
                        </p:tav>
                        <p:tav tm="100000">
                          <p:val>
                            <p:strVal val="#ppt_x"/>
                          </p:val>
                        </p:tav>
                      </p:tavLst>
                    </p:anim>
                    <p:anim calcmode="lin" valueType="num">
                      <p:cBhvr additive="base">
                        <p:cTn dur="1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 Layout 07">
    <p:spTree>
      <p:nvGrpSpPr>
        <p:cNvPr id="1" name=""/>
        <p:cNvGrpSpPr/>
        <p:nvPr/>
      </p:nvGrpSpPr>
      <p:grpSpPr>
        <a:xfrm>
          <a:off x="0" y="0"/>
          <a:ext cx="0" cy="0"/>
          <a:chOff x="0" y="0"/>
          <a:chExt cx="0" cy="0"/>
        </a:xfrm>
      </p:grpSpPr>
      <p:sp>
        <p:nvSpPr>
          <p:cNvPr id="3" name="2 Marcador de posición de imagen"/>
          <p:cNvSpPr>
            <a:spLocks noGrp="1"/>
          </p:cNvSpPr>
          <p:nvPr>
            <p:ph type="pic" sz="quarter" idx="10"/>
          </p:nvPr>
        </p:nvSpPr>
        <p:spPr>
          <a:xfrm>
            <a:off x="0" y="1"/>
            <a:ext cx="12192000" cy="1626999"/>
          </a:xfrm>
          <a:prstGeom prst="rect">
            <a:avLst/>
          </a:prstGeom>
          <a:solidFill>
            <a:schemeClr val="bg1">
              <a:lumMod val="85000"/>
              <a:alpha val="50000"/>
            </a:schemeClr>
          </a:solidFill>
        </p:spPr>
        <p:txBody>
          <a:bodyPr/>
          <a:lstStyle>
            <a:lvl1pPr marL="0" indent="0">
              <a:buNone/>
              <a:defRPr/>
            </a:lvl1pPr>
          </a:lstStyle>
          <a:p>
            <a:endParaRPr lang="es-SV" dirty="0"/>
          </a:p>
        </p:txBody>
      </p:sp>
      <p:sp>
        <p:nvSpPr>
          <p:cNvPr id="10" name="Marcador de pie de página 4"/>
          <p:cNvSpPr>
            <a:spLocks noGrp="1"/>
          </p:cNvSpPr>
          <p:nvPr>
            <p:ph type="ftr" sz="quarter" idx="11"/>
          </p:nvPr>
        </p:nvSpPr>
        <p:spPr>
          <a:xfrm>
            <a:off x="4038338" y="6356408"/>
            <a:ext cx="4115325" cy="365083"/>
          </a:xfrm>
          <a:prstGeom prst="rect">
            <a:avLst/>
          </a:prstGeom>
        </p:spPr>
        <p:txBody>
          <a:bodyPr lIns="33955" tIns="16956" rIns="33955" bIns="16956" anchor="ctr"/>
          <a:lstStyle>
            <a:lvl1pPr algn="ctr">
              <a:defRPr>
                <a:solidFill>
                  <a:schemeClr val="tx2"/>
                </a:solidFill>
              </a:defRPr>
            </a:lvl1pPr>
          </a:lstStyle>
          <a:p>
            <a:pPr defTabSz="1195955">
              <a:lnSpc>
                <a:spcPct val="125000"/>
              </a:lnSpc>
            </a:pPr>
            <a:r>
              <a:rPr lang="it-IT" sz="933">
                <a:solidFill>
                  <a:srgbClr val="1F1F1F"/>
                </a:solidFill>
                <a:latin typeface="Source Sans Pro" panose="020B0503030403020204" pitchFamily="34" charset="0"/>
              </a:rPr>
              <a:t>www.yourcompany.com | powerpoint template</a:t>
            </a:r>
            <a:endParaRPr lang="en-US" sz="933" dirty="0">
              <a:solidFill>
                <a:srgbClr val="1F1F1F"/>
              </a:solidFill>
              <a:latin typeface="Source Sans Pro" panose="020B0503030403020204" pitchFamily="34" charset="0"/>
            </a:endParaRPr>
          </a:p>
        </p:txBody>
      </p:sp>
      <p:sp>
        <p:nvSpPr>
          <p:cNvPr id="11" name="Marcador de número de diapositiva 5"/>
          <p:cNvSpPr>
            <a:spLocks noGrp="1"/>
          </p:cNvSpPr>
          <p:nvPr>
            <p:ph type="sldNum" sz="quarter" idx="12"/>
          </p:nvPr>
        </p:nvSpPr>
        <p:spPr>
          <a:xfrm>
            <a:off x="9083486" y="6356408"/>
            <a:ext cx="2743021" cy="365083"/>
          </a:xfrm>
        </p:spPr>
        <p:txBody>
          <a:bodyPr/>
          <a:lstStyle>
            <a:lvl1pPr>
              <a:defRPr>
                <a:solidFill>
                  <a:schemeClr val="tx2"/>
                </a:solidFill>
              </a:defRPr>
            </a:lvl1pPr>
          </a:lstStyle>
          <a:p>
            <a:fld id="{FF439014-E629-42E3-A58B-61A0F1C8CFFE}" type="slidenum">
              <a:rPr smtClean="0">
                <a:solidFill>
                  <a:srgbClr val="1F1F1F"/>
                </a:solidFill>
              </a:rPr>
              <a:pPr/>
              <a:t>‹#›</a:t>
            </a:fld>
            <a:endParaRPr dirty="0">
              <a:solidFill>
                <a:srgbClr val="1F1F1F"/>
              </a:solidFill>
            </a:endParaRPr>
          </a:p>
        </p:txBody>
      </p:sp>
      <p:cxnSp>
        <p:nvCxnSpPr>
          <p:cNvPr id="14" name="Conector recto 9"/>
          <p:cNvCxnSpPr/>
          <p:nvPr userDrawn="1"/>
        </p:nvCxnSpPr>
        <p:spPr>
          <a:xfrm>
            <a:off x="262607" y="6365107"/>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852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resentation Titl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082800"/>
            <a:ext cx="12192000" cy="2692400"/>
          </a:xfrm>
          <a:prstGeom prst="rect">
            <a:avLst/>
          </a:prstGeom>
          <a:noFill/>
          <a:ln>
            <a:noFill/>
          </a:ln>
        </p:spPr>
      </p:pic>
      <p:sp>
        <p:nvSpPr>
          <p:cNvPr id="2" name="Title 1"/>
          <p:cNvSpPr>
            <a:spLocks noGrp="1"/>
          </p:cNvSpPr>
          <p:nvPr>
            <p:ph type="ctrTitle" hasCustomPrompt="1"/>
          </p:nvPr>
        </p:nvSpPr>
        <p:spPr>
          <a:xfrm>
            <a:off x="3869441" y="2292573"/>
            <a:ext cx="7769577" cy="1310219"/>
          </a:xfrm>
        </p:spPr>
        <p:txBody>
          <a:bodyPr>
            <a:normAutofit/>
          </a:bodyPr>
          <a:lstStyle>
            <a:lvl1pPr algn="r">
              <a:defRPr sz="3733" b="0">
                <a:solidFill>
                  <a:schemeClr val="bg1"/>
                </a:solidFill>
              </a:defRPr>
            </a:lvl1pPr>
          </a:lstStyle>
          <a:p>
            <a:r>
              <a:rPr lang="en-US" dirty="0"/>
              <a:t>Heading</a:t>
            </a:r>
          </a:p>
        </p:txBody>
      </p:sp>
      <p:sp>
        <p:nvSpPr>
          <p:cNvPr id="3" name="Subtitle 2"/>
          <p:cNvSpPr>
            <a:spLocks noGrp="1"/>
          </p:cNvSpPr>
          <p:nvPr>
            <p:ph type="subTitle" idx="1" hasCustomPrompt="1"/>
          </p:nvPr>
        </p:nvSpPr>
        <p:spPr>
          <a:xfrm>
            <a:off x="7225053" y="3539539"/>
            <a:ext cx="4413956" cy="685328"/>
          </a:xfrm>
        </p:spPr>
        <p:txBody>
          <a:bodyPr>
            <a:normAutofit/>
          </a:bodyPr>
          <a:lstStyle>
            <a:lvl1pPr marL="0" indent="0" algn="r">
              <a:buNone/>
              <a:defRPr sz="2133">
                <a:solidFill>
                  <a:schemeClr val="bg1"/>
                </a:solidFill>
              </a:defRPr>
            </a:lvl1pPr>
            <a:lvl2pPr marL="445237" indent="0" algn="ctr">
              <a:buNone/>
              <a:defRPr>
                <a:solidFill>
                  <a:schemeClr val="tx1">
                    <a:tint val="75000"/>
                  </a:schemeClr>
                </a:solidFill>
              </a:defRPr>
            </a:lvl2pPr>
            <a:lvl3pPr marL="890474" indent="0" algn="ctr">
              <a:buNone/>
              <a:defRPr>
                <a:solidFill>
                  <a:schemeClr val="tx1">
                    <a:tint val="75000"/>
                  </a:schemeClr>
                </a:solidFill>
              </a:defRPr>
            </a:lvl3pPr>
            <a:lvl4pPr marL="1335707" indent="0" algn="ctr">
              <a:buNone/>
              <a:defRPr>
                <a:solidFill>
                  <a:schemeClr val="tx1">
                    <a:tint val="75000"/>
                  </a:schemeClr>
                </a:solidFill>
              </a:defRPr>
            </a:lvl4pPr>
            <a:lvl5pPr marL="1780941" indent="0" algn="ctr">
              <a:buNone/>
              <a:defRPr>
                <a:solidFill>
                  <a:schemeClr val="tx1">
                    <a:tint val="75000"/>
                  </a:schemeClr>
                </a:solidFill>
              </a:defRPr>
            </a:lvl5pPr>
            <a:lvl6pPr marL="2226183" indent="0" algn="ctr">
              <a:buNone/>
              <a:defRPr>
                <a:solidFill>
                  <a:schemeClr val="tx1">
                    <a:tint val="75000"/>
                  </a:schemeClr>
                </a:solidFill>
              </a:defRPr>
            </a:lvl6pPr>
            <a:lvl7pPr marL="2671407" indent="0" algn="ctr">
              <a:buNone/>
              <a:defRPr>
                <a:solidFill>
                  <a:schemeClr val="tx1">
                    <a:tint val="75000"/>
                  </a:schemeClr>
                </a:solidFill>
              </a:defRPr>
            </a:lvl7pPr>
            <a:lvl8pPr marL="3116633" indent="0" algn="ctr">
              <a:buNone/>
              <a:defRPr>
                <a:solidFill>
                  <a:schemeClr val="tx1">
                    <a:tint val="75000"/>
                  </a:schemeClr>
                </a:solidFill>
              </a:defRPr>
            </a:lvl8pPr>
            <a:lvl9pPr marL="3561871" indent="0" algn="ctr">
              <a:buNone/>
              <a:defRPr>
                <a:solidFill>
                  <a:schemeClr val="tx1">
                    <a:tint val="75000"/>
                  </a:schemeClr>
                </a:solidFill>
              </a:defRPr>
            </a:lvl9pPr>
          </a:lstStyle>
          <a:p>
            <a:r>
              <a:rPr lang="en-US" dirty="0"/>
              <a:t>Presenter</a:t>
            </a:r>
          </a:p>
        </p:txBody>
      </p:sp>
      <p:sp>
        <p:nvSpPr>
          <p:cNvPr id="12" name="Picture Placeholder 11"/>
          <p:cNvSpPr>
            <a:spLocks noGrp="1"/>
          </p:cNvSpPr>
          <p:nvPr>
            <p:ph type="pic" sz="quarter" idx="14" hasCustomPrompt="1"/>
          </p:nvPr>
        </p:nvSpPr>
        <p:spPr>
          <a:xfrm>
            <a:off x="8415697" y="321751"/>
            <a:ext cx="3223147" cy="1058335"/>
          </a:xfrm>
        </p:spPr>
        <p:txBody>
          <a:bodyPr/>
          <a:lstStyle>
            <a:lvl1pPr marL="0" indent="0" algn="ctr">
              <a:buNone/>
              <a:defRPr/>
            </a:lvl1pPr>
          </a:lstStyle>
          <a:p>
            <a:r>
              <a:rPr lang="en-US" dirty="0"/>
              <a:t>logo</a:t>
            </a:r>
          </a:p>
        </p:txBody>
      </p:sp>
    </p:spTree>
    <p:custDataLst>
      <p:tags r:id="rId1"/>
    </p:custDataLst>
    <p:extLst>
      <p:ext uri="{BB962C8B-B14F-4D97-AF65-F5344CB8AC3E}">
        <p14:creationId xmlns:p14="http://schemas.microsoft.com/office/powerpoint/2010/main" val="174696666"/>
      </p:ext>
    </p:extLst>
  </p:cSld>
  <p:clrMapOvr>
    <a:masterClrMapping/>
  </p:clrMapOvr>
  <mc:AlternateContent xmlns:mc="http://schemas.openxmlformats.org/markup-compatibility/2006" xmlns:p14="http://schemas.microsoft.com/office/powerpoint/2010/main">
    <mc:Choice Requires="p14">
      <p:transition p14:dur="250">
        <p:strips dir="rd"/>
      </p:transition>
    </mc:Choice>
    <mc:Fallback xmlns="">
      <p:transition>
        <p:strips dir="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D3D5-E4C0-4C78-83E5-50FE2114726E}"/>
              </a:ext>
            </a:extLst>
          </p:cNvPr>
          <p:cNvSpPr>
            <a:spLocks noGrp="1"/>
          </p:cNvSpPr>
          <p:nvPr>
            <p:ph type="title"/>
          </p:nvPr>
        </p:nvSpPr>
        <p:spPr>
          <a:xfrm>
            <a:off x="0" y="508000"/>
            <a:ext cx="11353800" cy="5461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83947-9C65-475A-A6F8-DAE78B2EE6A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43A79-5459-42DA-9239-0F6DC9478F1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86998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E192-D671-408D-9496-78F011875CC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B18A29A-33AA-484A-AAAC-4882F3A0F2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B83602-A6EF-4D13-B774-0D4049CFBCD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CA0603-019F-4853-B68F-16DB27132C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45B8CC-0DB5-47C3-8AEE-7890EAE6836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6599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80A-B864-427C-A3F4-4838D7B33DA5}"/>
              </a:ext>
            </a:extLst>
          </p:cNvPr>
          <p:cNvSpPr>
            <a:spLocks noGrp="1"/>
          </p:cNvSpPr>
          <p:nvPr>
            <p:ph type="title"/>
          </p:nvPr>
        </p:nvSpPr>
        <p:spPr>
          <a:xfrm>
            <a:off x="0" y="533400"/>
            <a:ext cx="11353800" cy="495300"/>
          </a:xfrm>
          <a:prstGeom prst="rect">
            <a:avLst/>
          </a:prstGeom>
        </p:spPr>
        <p:txBody>
          <a:bodyPr/>
          <a:lstStyle>
            <a:lvl1pPr>
              <a:defRPr sz="3200"/>
            </a:lvl1pPr>
          </a:lstStyle>
          <a:p>
            <a:r>
              <a:rPr lang="en-US"/>
              <a:t>Click to edit Master title style</a:t>
            </a:r>
          </a:p>
        </p:txBody>
      </p:sp>
    </p:spTree>
    <p:custDataLst>
      <p:tags r:id="rId1"/>
    </p:custDataLst>
    <p:extLst>
      <p:ext uri="{BB962C8B-B14F-4D97-AF65-F5344CB8AC3E}">
        <p14:creationId xmlns:p14="http://schemas.microsoft.com/office/powerpoint/2010/main" val="17628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1969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9E8E-F19C-4226-AE6E-BA4DD9A272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2D4CB-472A-4A60-9A6B-E43D92EA75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C7CB0-85AC-485D-AC4D-64D8A4532B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419739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F0DD-0823-4C12-9572-9437A6AE36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96644-37FF-4872-B264-838A0BC284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461172-0140-4326-BE85-C073AA4450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ustDataLst>
      <p:tags r:id="rId1"/>
    </p:custDataLst>
    <p:extLst>
      <p:ext uri="{BB962C8B-B14F-4D97-AF65-F5344CB8AC3E}">
        <p14:creationId xmlns:p14="http://schemas.microsoft.com/office/powerpoint/2010/main" val="39184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9FFFB3-F4AB-4525-BABC-4D0AB13BF303}"/>
              </a:ext>
            </a:extLst>
          </p:cNvPr>
          <p:cNvSpPr/>
          <p:nvPr userDrawn="1"/>
        </p:nvSpPr>
        <p:spPr>
          <a:xfrm>
            <a:off x="0" y="5351173"/>
            <a:ext cx="12192000" cy="1506827"/>
          </a:xfrm>
          <a:prstGeom prst="rect">
            <a:avLst/>
          </a:prstGeom>
          <a:solidFill>
            <a:srgbClr val="0020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TextBox 8">
            <a:extLst>
              <a:ext uri="{FF2B5EF4-FFF2-40B4-BE49-F238E27FC236}">
                <a16:creationId xmlns:a16="http://schemas.microsoft.com/office/drawing/2014/main" id="{DD50A754-8F94-4358-B263-36DE218DCE65}"/>
              </a:ext>
            </a:extLst>
          </p:cNvPr>
          <p:cNvSpPr txBox="1"/>
          <p:nvPr userDrawn="1"/>
        </p:nvSpPr>
        <p:spPr>
          <a:xfrm>
            <a:off x="10511618" y="6283839"/>
            <a:ext cx="1684363" cy="215444"/>
          </a:xfrm>
          <a:prstGeom prst="rect">
            <a:avLst/>
          </a:prstGeom>
          <a:noFill/>
        </p:spPr>
        <p:txBody>
          <a:bodyPr wrap="square" lIns="0" tIns="0" rIns="0" bIns="0" rtlCol="0">
            <a:spAutoFit/>
          </a:bodyPr>
          <a:lstStyle/>
          <a:p>
            <a:r>
              <a:rPr lang="en-US" sz="1400">
                <a:solidFill>
                  <a:schemeClr val="bg1"/>
                </a:solidFill>
                <a:latin typeface="Segoe Pro Light" panose="020B0302040504020203" pitchFamily="34" charset="0"/>
                <a:cs typeface="Segoe UI Light" panose="020B0502040204020203" pitchFamily="34" charset="0"/>
              </a:rPr>
              <a:t>www.petrosoftinc.com</a:t>
            </a:r>
            <a:endParaRPr lang="ru-RU" sz="1400">
              <a:solidFill>
                <a:schemeClr val="bg1"/>
              </a:solidFill>
              <a:latin typeface="Segoe Pro Light" panose="020B03020405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C10319D4-870D-4FBA-9F76-E10687E347C6}"/>
              </a:ext>
            </a:extLst>
          </p:cNvPr>
          <p:cNvSpPr txBox="1"/>
          <p:nvPr userDrawn="1"/>
        </p:nvSpPr>
        <p:spPr>
          <a:xfrm>
            <a:off x="2536907" y="6557107"/>
            <a:ext cx="695518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solidFill>
                  <a:schemeClr val="bg1"/>
                </a:solidFill>
                <a:latin typeface="Segoe Pro" panose="020B0502040504020203" pitchFamily="34" charset="0"/>
                <a:cs typeface="Segoe UI Light"/>
              </a:rPr>
              <a:t>Strictly private and confidential. Not to be copied, distributed, or reproduced by any party without the express prior written permission of Petrosoft.</a:t>
            </a:r>
            <a:endParaRPr lang="en-US">
              <a:solidFill>
                <a:schemeClr val="bg1"/>
              </a:solidFill>
              <a:latin typeface="Segoe Pro" panose="020B0502040504020203" pitchFamily="34" charset="0"/>
            </a:endParaRPr>
          </a:p>
        </p:txBody>
      </p:sp>
      <p:pic>
        <p:nvPicPr>
          <p:cNvPr id="11" name="Picture 10">
            <a:extLst>
              <a:ext uri="{FF2B5EF4-FFF2-40B4-BE49-F238E27FC236}">
                <a16:creationId xmlns:a16="http://schemas.microsoft.com/office/drawing/2014/main" id="{8CE2F3A0-BFA4-4C29-889C-082429742DC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4231" y="5455674"/>
            <a:ext cx="943150" cy="1248483"/>
          </a:xfrm>
          <a:prstGeom prst="rect">
            <a:avLst/>
          </a:prstGeom>
        </p:spPr>
      </p:pic>
      <p:cxnSp>
        <p:nvCxnSpPr>
          <p:cNvPr id="12" name="Straight Connector 11">
            <a:extLst>
              <a:ext uri="{FF2B5EF4-FFF2-40B4-BE49-F238E27FC236}">
                <a16:creationId xmlns:a16="http://schemas.microsoft.com/office/drawing/2014/main" id="{7566EE99-6B1F-47FB-90C2-77DBB6D6EBC1}"/>
              </a:ext>
            </a:extLst>
          </p:cNvPr>
          <p:cNvCxnSpPr>
            <a:cxnSpLocks/>
          </p:cNvCxnSpPr>
          <p:nvPr userDrawn="1"/>
        </p:nvCxnSpPr>
        <p:spPr>
          <a:xfrm>
            <a:off x="1747175" y="6391561"/>
            <a:ext cx="866118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7BD9914E-1E05-4300-9D0B-E372D7DE461F}"/>
              </a:ext>
            </a:extLst>
          </p:cNvPr>
          <p:cNvSpPr/>
          <p:nvPr userDrawn="1"/>
        </p:nvSpPr>
        <p:spPr>
          <a:xfrm>
            <a:off x="1" y="533496"/>
            <a:ext cx="12192000" cy="556435"/>
          </a:xfrm>
          <a:prstGeom prst="rect">
            <a:avLst/>
          </a:prstGeom>
          <a:solidFill>
            <a:srgbClr val="EE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F096E49-5376-45B7-B2A7-FBB932FE7D5A}"/>
              </a:ext>
            </a:extLst>
          </p:cNvPr>
          <p:cNvSpPr txBox="1">
            <a:spLocks/>
          </p:cNvSpPr>
          <p:nvPr userDrawn="1"/>
        </p:nvSpPr>
        <p:spPr>
          <a:xfrm>
            <a:off x="0" y="533495"/>
            <a:ext cx="11234667" cy="5333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a:solidFill>
                <a:srgbClr val="002055"/>
              </a:solidFill>
              <a:latin typeface="+mn-lt"/>
              <a:cs typeface="Calibri" panose="020F0502020204030204" pitchFamily="34" charset="0"/>
            </a:endParaRPr>
          </a:p>
        </p:txBody>
      </p:sp>
    </p:spTree>
    <p:custDataLst>
      <p:tags r:id="rId14"/>
    </p:custDataLst>
    <p:extLst>
      <p:ext uri="{BB962C8B-B14F-4D97-AF65-F5344CB8AC3E}">
        <p14:creationId xmlns:p14="http://schemas.microsoft.com/office/powerpoint/2010/main" val="236392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146" y="365086"/>
            <a:ext cx="10515709" cy="1325409"/>
          </a:xfrm>
          <a:prstGeom prst="rect">
            <a:avLst/>
          </a:prstGeom>
        </p:spPr>
        <p:txBody>
          <a:bodyPr vert="horz" lIns="33955" tIns="16956" rIns="33955" bIns="16956"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146" y="1825415"/>
            <a:ext cx="10515709" cy="4351628"/>
          </a:xfrm>
          <a:prstGeom prst="rect">
            <a:avLst/>
          </a:prstGeom>
        </p:spPr>
        <p:txBody>
          <a:bodyPr vert="horz" lIns="33955" tIns="16956" rIns="33955" bIns="16956"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SV" dirty="0"/>
          </a:p>
        </p:txBody>
      </p:sp>
      <p:sp>
        <p:nvSpPr>
          <p:cNvPr id="6" name="Marcador de número de diapositiva 5"/>
          <p:cNvSpPr>
            <a:spLocks noGrp="1"/>
          </p:cNvSpPr>
          <p:nvPr>
            <p:ph type="sldNum" sz="quarter" idx="4"/>
          </p:nvPr>
        </p:nvSpPr>
        <p:spPr>
          <a:xfrm>
            <a:off x="9083486" y="6356408"/>
            <a:ext cx="2743021" cy="365083"/>
          </a:xfrm>
          <a:prstGeom prst="rect">
            <a:avLst/>
          </a:prstGeom>
        </p:spPr>
        <p:txBody>
          <a:bodyPr vert="horz" lIns="33955" tIns="16956" rIns="33955" bIns="16956" rtlCol="0" anchor="ctr"/>
          <a:lstStyle>
            <a:lvl1pPr algn="r">
              <a:defRPr lang="es-SV" sz="933" kern="1200" smtClean="0">
                <a:solidFill>
                  <a:srgbClr val="656565"/>
                </a:solidFill>
                <a:latin typeface="Source Sans Pro" panose="020B0503030403020204" pitchFamily="34" charset="0"/>
                <a:ea typeface="+mn-ea"/>
                <a:cs typeface="+mn-cs"/>
              </a:defRPr>
            </a:lvl1pPr>
          </a:lstStyle>
          <a:p>
            <a:pPr defTabSz="1195955"/>
            <a:fld id="{FF439014-E629-42E3-A58B-61A0F1C8CFFE}" type="slidenum">
              <a:rPr lang="en-US" smtClean="0"/>
              <a:pPr defTabSz="1195955"/>
              <a:t>‹#›</a:t>
            </a:fld>
            <a:endParaRPr lang="en-US" dirty="0"/>
          </a:p>
        </p:txBody>
      </p:sp>
    </p:spTree>
    <p:extLst>
      <p:ext uri="{BB962C8B-B14F-4D97-AF65-F5344CB8AC3E}">
        <p14:creationId xmlns:p14="http://schemas.microsoft.com/office/powerpoint/2010/main" val="32773056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xStyles>
    <p:titleStyle>
      <a:lvl1pPr algn="l" defTabSz="452531" rtl="0" eaLnBrk="1" latinLnBrk="0" hangingPunct="1">
        <a:lnSpc>
          <a:spcPct val="90000"/>
        </a:lnSpc>
        <a:spcBef>
          <a:spcPct val="0"/>
        </a:spcBef>
        <a:buNone/>
        <a:defRPr sz="2133" kern="1200">
          <a:solidFill>
            <a:schemeClr val="tx1"/>
          </a:solidFill>
          <a:latin typeface="+mj-lt"/>
          <a:ea typeface="+mj-ea"/>
          <a:cs typeface="+mj-cs"/>
        </a:defRPr>
      </a:lvl1pPr>
    </p:titleStyle>
    <p:bodyStyle>
      <a:lvl1pPr marL="113160" indent="-113160" algn="l" defTabSz="452531" rtl="0" eaLnBrk="1" latinLnBrk="0" hangingPunct="1">
        <a:lnSpc>
          <a:spcPct val="90000"/>
        </a:lnSpc>
        <a:spcBef>
          <a:spcPts val="500"/>
        </a:spcBef>
        <a:buFont typeface="Arial" panose="020B0604020202020204" pitchFamily="34" charset="0"/>
        <a:buChar char="•"/>
        <a:defRPr sz="1333" kern="1200">
          <a:solidFill>
            <a:schemeClr val="tx1"/>
          </a:solidFill>
          <a:latin typeface="+mn-lt"/>
          <a:ea typeface="+mn-ea"/>
          <a:cs typeface="+mn-cs"/>
        </a:defRPr>
      </a:lvl1pPr>
      <a:lvl2pPr marL="339405" indent="-113160" algn="l" defTabSz="452531" rtl="0" eaLnBrk="1" latinLnBrk="0" hangingPunct="1">
        <a:lnSpc>
          <a:spcPct val="90000"/>
        </a:lnSpc>
        <a:spcBef>
          <a:spcPts val="249"/>
        </a:spcBef>
        <a:buFont typeface="Arial" panose="020B0604020202020204" pitchFamily="34" charset="0"/>
        <a:buChar char="•"/>
        <a:defRPr sz="1200" kern="1200">
          <a:solidFill>
            <a:schemeClr val="tx1"/>
          </a:solidFill>
          <a:latin typeface="+mn-lt"/>
          <a:ea typeface="+mn-ea"/>
          <a:cs typeface="+mn-cs"/>
        </a:defRPr>
      </a:lvl2pPr>
      <a:lvl3pPr marL="565665" indent="-113160" algn="l" defTabSz="452531" rtl="0" eaLnBrk="1" latinLnBrk="0" hangingPunct="1">
        <a:lnSpc>
          <a:spcPct val="90000"/>
        </a:lnSpc>
        <a:spcBef>
          <a:spcPts val="249"/>
        </a:spcBef>
        <a:buFont typeface="Arial" panose="020B0604020202020204" pitchFamily="34" charset="0"/>
        <a:buChar char="•"/>
        <a:defRPr sz="933" kern="1200">
          <a:solidFill>
            <a:schemeClr val="tx1"/>
          </a:solidFill>
          <a:latin typeface="+mn-lt"/>
          <a:ea typeface="+mn-ea"/>
          <a:cs typeface="+mn-cs"/>
        </a:defRPr>
      </a:lvl3pPr>
      <a:lvl4pPr marL="791936" indent="-113160" algn="l" defTabSz="452531" rtl="0" eaLnBrk="1" latinLnBrk="0" hangingPunct="1">
        <a:lnSpc>
          <a:spcPct val="90000"/>
        </a:lnSpc>
        <a:spcBef>
          <a:spcPts val="249"/>
        </a:spcBef>
        <a:buFont typeface="Arial" panose="020B0604020202020204" pitchFamily="34" charset="0"/>
        <a:buChar char="•"/>
        <a:defRPr sz="933" kern="1200">
          <a:solidFill>
            <a:schemeClr val="tx1"/>
          </a:solidFill>
          <a:latin typeface="+mn-lt"/>
          <a:ea typeface="+mn-ea"/>
          <a:cs typeface="+mn-cs"/>
        </a:defRPr>
      </a:lvl4pPr>
      <a:lvl5pPr marL="1018200" indent="-113160" algn="l" defTabSz="452531" rtl="0" eaLnBrk="1" latinLnBrk="0" hangingPunct="1">
        <a:lnSpc>
          <a:spcPct val="90000"/>
        </a:lnSpc>
        <a:spcBef>
          <a:spcPts val="249"/>
        </a:spcBef>
        <a:buFont typeface="Arial" panose="020B0604020202020204" pitchFamily="34" charset="0"/>
        <a:buChar char="•"/>
        <a:defRPr sz="933" kern="1200">
          <a:solidFill>
            <a:schemeClr val="tx1"/>
          </a:solidFill>
          <a:latin typeface="+mn-lt"/>
          <a:ea typeface="+mn-ea"/>
          <a:cs typeface="+mn-cs"/>
        </a:defRPr>
      </a:lvl5pPr>
      <a:lvl6pPr marL="1244468" indent="-113160" algn="l" defTabSz="452531" rtl="0" eaLnBrk="1" latinLnBrk="0" hangingPunct="1">
        <a:lnSpc>
          <a:spcPct val="90000"/>
        </a:lnSpc>
        <a:spcBef>
          <a:spcPts val="249"/>
        </a:spcBef>
        <a:buFont typeface="Arial" panose="020B0604020202020204" pitchFamily="34" charset="0"/>
        <a:buChar char="•"/>
        <a:defRPr sz="933" kern="1200">
          <a:solidFill>
            <a:schemeClr val="tx1"/>
          </a:solidFill>
          <a:latin typeface="+mn-lt"/>
          <a:ea typeface="+mn-ea"/>
          <a:cs typeface="+mn-cs"/>
        </a:defRPr>
      </a:lvl6pPr>
      <a:lvl7pPr marL="1470737" indent="-113160" algn="l" defTabSz="452531" rtl="0" eaLnBrk="1" latinLnBrk="0" hangingPunct="1">
        <a:lnSpc>
          <a:spcPct val="90000"/>
        </a:lnSpc>
        <a:spcBef>
          <a:spcPts val="249"/>
        </a:spcBef>
        <a:buFont typeface="Arial" panose="020B0604020202020204" pitchFamily="34" charset="0"/>
        <a:buChar char="•"/>
        <a:defRPr sz="933" kern="1200">
          <a:solidFill>
            <a:schemeClr val="tx1"/>
          </a:solidFill>
          <a:latin typeface="+mn-lt"/>
          <a:ea typeface="+mn-ea"/>
          <a:cs typeface="+mn-cs"/>
        </a:defRPr>
      </a:lvl7pPr>
      <a:lvl8pPr marL="1696999" indent="-113160" algn="l" defTabSz="452531" rtl="0" eaLnBrk="1" latinLnBrk="0" hangingPunct="1">
        <a:lnSpc>
          <a:spcPct val="90000"/>
        </a:lnSpc>
        <a:spcBef>
          <a:spcPts val="249"/>
        </a:spcBef>
        <a:buFont typeface="Arial" panose="020B0604020202020204" pitchFamily="34" charset="0"/>
        <a:buChar char="•"/>
        <a:defRPr sz="933" kern="1200">
          <a:solidFill>
            <a:schemeClr val="tx1"/>
          </a:solidFill>
          <a:latin typeface="+mn-lt"/>
          <a:ea typeface="+mn-ea"/>
          <a:cs typeface="+mn-cs"/>
        </a:defRPr>
      </a:lvl8pPr>
      <a:lvl9pPr marL="1923264" indent="-113160" algn="l" defTabSz="452531" rtl="0" eaLnBrk="1" latinLnBrk="0" hangingPunct="1">
        <a:lnSpc>
          <a:spcPct val="90000"/>
        </a:lnSpc>
        <a:spcBef>
          <a:spcPts val="249"/>
        </a:spcBef>
        <a:buFont typeface="Arial" panose="020B0604020202020204" pitchFamily="34" charset="0"/>
        <a:buChar char="•"/>
        <a:defRPr sz="933" kern="1200">
          <a:solidFill>
            <a:schemeClr val="tx1"/>
          </a:solidFill>
          <a:latin typeface="+mn-lt"/>
          <a:ea typeface="+mn-ea"/>
          <a:cs typeface="+mn-cs"/>
        </a:defRPr>
      </a:lvl9pPr>
    </p:bodyStyle>
    <p:otherStyle>
      <a:defPPr>
        <a:defRPr lang="es-SV"/>
      </a:defPPr>
      <a:lvl1pPr marL="0" algn="l" defTabSz="452531" rtl="0" eaLnBrk="1" latinLnBrk="0" hangingPunct="1">
        <a:defRPr sz="933" kern="1200">
          <a:solidFill>
            <a:schemeClr val="tx1"/>
          </a:solidFill>
          <a:latin typeface="+mn-lt"/>
          <a:ea typeface="+mn-ea"/>
          <a:cs typeface="+mn-cs"/>
        </a:defRPr>
      </a:lvl1pPr>
      <a:lvl2pPr marL="226264" algn="l" defTabSz="452531" rtl="0" eaLnBrk="1" latinLnBrk="0" hangingPunct="1">
        <a:defRPr sz="933" kern="1200">
          <a:solidFill>
            <a:schemeClr val="tx1"/>
          </a:solidFill>
          <a:latin typeface="+mn-lt"/>
          <a:ea typeface="+mn-ea"/>
          <a:cs typeface="+mn-cs"/>
        </a:defRPr>
      </a:lvl2pPr>
      <a:lvl3pPr marL="452531" algn="l" defTabSz="452531" rtl="0" eaLnBrk="1" latinLnBrk="0" hangingPunct="1">
        <a:defRPr sz="933" kern="1200">
          <a:solidFill>
            <a:schemeClr val="tx1"/>
          </a:solidFill>
          <a:latin typeface="+mn-lt"/>
          <a:ea typeface="+mn-ea"/>
          <a:cs typeface="+mn-cs"/>
        </a:defRPr>
      </a:lvl3pPr>
      <a:lvl4pPr marL="678798" algn="l" defTabSz="452531" rtl="0" eaLnBrk="1" latinLnBrk="0" hangingPunct="1">
        <a:defRPr sz="933" kern="1200">
          <a:solidFill>
            <a:schemeClr val="tx1"/>
          </a:solidFill>
          <a:latin typeface="+mn-lt"/>
          <a:ea typeface="+mn-ea"/>
          <a:cs typeface="+mn-cs"/>
        </a:defRPr>
      </a:lvl4pPr>
      <a:lvl5pPr marL="905073" algn="l" defTabSz="452531" rtl="0" eaLnBrk="1" latinLnBrk="0" hangingPunct="1">
        <a:defRPr sz="933" kern="1200">
          <a:solidFill>
            <a:schemeClr val="tx1"/>
          </a:solidFill>
          <a:latin typeface="+mn-lt"/>
          <a:ea typeface="+mn-ea"/>
          <a:cs typeface="+mn-cs"/>
        </a:defRPr>
      </a:lvl5pPr>
      <a:lvl6pPr marL="1131333" algn="l" defTabSz="452531" rtl="0" eaLnBrk="1" latinLnBrk="0" hangingPunct="1">
        <a:defRPr sz="933" kern="1200">
          <a:solidFill>
            <a:schemeClr val="tx1"/>
          </a:solidFill>
          <a:latin typeface="+mn-lt"/>
          <a:ea typeface="+mn-ea"/>
          <a:cs typeface="+mn-cs"/>
        </a:defRPr>
      </a:lvl6pPr>
      <a:lvl7pPr marL="1357595" algn="l" defTabSz="452531" rtl="0" eaLnBrk="1" latinLnBrk="0" hangingPunct="1">
        <a:defRPr sz="933" kern="1200">
          <a:solidFill>
            <a:schemeClr val="tx1"/>
          </a:solidFill>
          <a:latin typeface="+mn-lt"/>
          <a:ea typeface="+mn-ea"/>
          <a:cs typeface="+mn-cs"/>
        </a:defRPr>
      </a:lvl7pPr>
      <a:lvl8pPr marL="1583863" algn="l" defTabSz="452531" rtl="0" eaLnBrk="1" latinLnBrk="0" hangingPunct="1">
        <a:defRPr sz="933" kern="1200">
          <a:solidFill>
            <a:schemeClr val="tx1"/>
          </a:solidFill>
          <a:latin typeface="+mn-lt"/>
          <a:ea typeface="+mn-ea"/>
          <a:cs typeface="+mn-cs"/>
        </a:defRPr>
      </a:lvl8pPr>
      <a:lvl9pPr marL="1810136" algn="l" defTabSz="452531" rtl="0" eaLnBrk="1" latinLnBrk="0" hangingPunct="1">
        <a:defRPr sz="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4.tm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6.tm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28.png"/><Relationship Id="rId4" Type="http://schemas.openxmlformats.org/officeDocument/2006/relationships/image" Target="../media/image27.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9.tm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0.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31.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32.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33.tm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34.tmp"/><Relationship Id="rId4" Type="http://schemas.openxmlformats.org/officeDocument/2006/relationships/hyperlink" Target="http://help.petrosoftinc.com/Content/Cash_Register_Connections/enable_pjr_files.htm?Highlight=pjr"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35.tmp"/></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36.tm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34.tmp"/><Relationship Id="rId4" Type="http://schemas.openxmlformats.org/officeDocument/2006/relationships/hyperlink" Target="http://help.petrosoftinc.com/Content/Cash_Register_Connections/enable_pjr_files.htm?Highlight=pjr"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7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79.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7.png"/><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notesSlide" Target="../notesSlides/notesSlide8.xml"/><Relationship Id="rId7" Type="http://schemas.openxmlformats.org/officeDocument/2006/relationships/image" Target="../media/image12.tmp"/><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700135-F50F-49A4-8593-AA57FAEB5740}"/>
              </a:ext>
            </a:extLst>
          </p:cNvPr>
          <p:cNvSpPr txBox="1">
            <a:spLocks/>
          </p:cNvSpPr>
          <p:nvPr/>
        </p:nvSpPr>
        <p:spPr>
          <a:xfrm>
            <a:off x="0" y="546100"/>
            <a:ext cx="12192000" cy="5207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t>Please sign in							</a:t>
            </a:r>
          </a:p>
        </p:txBody>
      </p:sp>
      <p:sp>
        <p:nvSpPr>
          <p:cNvPr id="6" name="Content Placeholder 2">
            <a:extLst>
              <a:ext uri="{FF2B5EF4-FFF2-40B4-BE49-F238E27FC236}">
                <a16:creationId xmlns:a16="http://schemas.microsoft.com/office/drawing/2014/main" id="{FFB47A89-655B-4617-A865-B57CB42A3395}"/>
              </a:ext>
            </a:extLst>
          </p:cNvPr>
          <p:cNvSpPr txBox="1">
            <a:spLocks/>
          </p:cNvSpPr>
          <p:nvPr/>
        </p:nvSpPr>
        <p:spPr>
          <a:xfrm>
            <a:off x="268637" y="1056468"/>
            <a:ext cx="6913017" cy="431949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cs typeface="Segoe UI Light" panose="020B0502040204020203" pitchFamily="34" charset="0"/>
              </a:rPr>
              <a:t>Hello Attendees, </a:t>
            </a:r>
          </a:p>
          <a:p>
            <a:pPr algn="l"/>
            <a:r>
              <a:rPr lang="en-US" dirty="0">
                <a:cs typeface="Segoe UI Light" panose="020B0502040204020203" pitchFamily="34" charset="0"/>
              </a:rPr>
              <a:t>Please enter the  following information in the chat box before the training begins.</a:t>
            </a:r>
          </a:p>
          <a:p>
            <a:pPr lvl="1" algn="l"/>
            <a:r>
              <a:rPr lang="en-US" dirty="0">
                <a:cs typeface="Segoe UI Light" panose="020B0502040204020203" pitchFamily="34" charset="0"/>
              </a:rPr>
              <a:t> </a:t>
            </a:r>
            <a:r>
              <a:rPr lang="en-US" sz="2400" b="1" dirty="0">
                <a:cs typeface="Segoe UI Light" panose="020B0502040204020203" pitchFamily="34" charset="0"/>
              </a:rPr>
              <a:t>Name</a:t>
            </a:r>
          </a:p>
          <a:p>
            <a:pPr lvl="1" algn="l"/>
            <a:r>
              <a:rPr lang="en-US" sz="2400" b="1" dirty="0">
                <a:cs typeface="Segoe UI Light" panose="020B0502040204020203" pitchFamily="34" charset="0"/>
              </a:rPr>
              <a:t> E-mail address </a:t>
            </a:r>
          </a:p>
          <a:p>
            <a:pPr lvl="1" algn="l"/>
            <a:r>
              <a:rPr lang="en-US" sz="2400" dirty="0">
                <a:cs typeface="Segoe UI Light" panose="020B0502040204020203" pitchFamily="34" charset="0"/>
              </a:rPr>
              <a:t> </a:t>
            </a:r>
            <a:r>
              <a:rPr lang="en-US" sz="2400" b="1" dirty="0">
                <a:cs typeface="Segoe UI Light" panose="020B0502040204020203" pitchFamily="34" charset="0"/>
              </a:rPr>
              <a:t>Account name </a:t>
            </a:r>
          </a:p>
          <a:p>
            <a:pPr lvl="1" algn="l"/>
            <a:r>
              <a:rPr lang="en-US" sz="2400" b="1" dirty="0">
                <a:cs typeface="Segoe UI Light" panose="020B0502040204020203" pitchFamily="34" charset="0"/>
              </a:rPr>
              <a:t> Store name and role</a:t>
            </a:r>
          </a:p>
          <a:p>
            <a:pPr algn="l"/>
            <a:r>
              <a:rPr lang="en-US" dirty="0">
                <a:cs typeface="Segoe UI Light" panose="020B0502040204020203" pitchFamily="34" charset="0"/>
              </a:rPr>
              <a:t>We appreciate your cooperation and will begin the training shortly.</a:t>
            </a:r>
          </a:p>
          <a:p>
            <a:endParaRPr lang="en-US" sz="2000" dirty="0">
              <a:solidFill>
                <a:srgbClr val="003481"/>
              </a:solidFill>
              <a:latin typeface="Segoe UI Light" panose="020B0502040204020203" pitchFamily="34" charset="0"/>
              <a:cs typeface="Segoe UI Light" panose="020B0502040204020203" pitchFamily="34" charset="0"/>
            </a:endParaRPr>
          </a:p>
        </p:txBody>
      </p:sp>
      <p:sp>
        <p:nvSpPr>
          <p:cNvPr id="8" name="Right Arrow 7">
            <a:extLst>
              <a:ext uri="{FF2B5EF4-FFF2-40B4-BE49-F238E27FC236}">
                <a16:creationId xmlns:a16="http://schemas.microsoft.com/office/drawing/2014/main" id="{D7564E16-9B45-47FB-AC4B-B6CCB57971F4}"/>
              </a:ext>
            </a:extLst>
          </p:cNvPr>
          <p:cNvSpPr/>
          <p:nvPr/>
        </p:nvSpPr>
        <p:spPr>
          <a:xfrm>
            <a:off x="8291213" y="4713453"/>
            <a:ext cx="1073020" cy="30791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generated with very high confidence">
            <a:extLst>
              <a:ext uri="{FF2B5EF4-FFF2-40B4-BE49-F238E27FC236}">
                <a16:creationId xmlns:a16="http://schemas.microsoft.com/office/drawing/2014/main" id="{D7C60129-8674-4FFA-8305-3EE360193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067" y="1152659"/>
            <a:ext cx="1853265" cy="4103660"/>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29161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grpSp>
        <p:nvGrpSpPr>
          <p:cNvPr id="5" name="Group 4">
            <a:extLst>
              <a:ext uri="{FF2B5EF4-FFF2-40B4-BE49-F238E27FC236}">
                <a16:creationId xmlns:a16="http://schemas.microsoft.com/office/drawing/2014/main" id="{4F9D9386-A7F6-4049-BA59-DC7B22B48EDC}"/>
              </a:ext>
            </a:extLst>
          </p:cNvPr>
          <p:cNvGrpSpPr/>
          <p:nvPr/>
        </p:nvGrpSpPr>
        <p:grpSpPr>
          <a:xfrm>
            <a:off x="2384050" y="1110373"/>
            <a:ext cx="7423899" cy="4242318"/>
            <a:chOff x="2606510" y="1271941"/>
            <a:chExt cx="6978980" cy="3919183"/>
          </a:xfrm>
        </p:grpSpPr>
        <p:pic>
          <p:nvPicPr>
            <p:cNvPr id="6" name="Picture 5">
              <a:extLst>
                <a:ext uri="{FF2B5EF4-FFF2-40B4-BE49-F238E27FC236}">
                  <a16:creationId xmlns:a16="http://schemas.microsoft.com/office/drawing/2014/main" id="{388D0D49-5F7C-4BB7-991C-80FCD1CB6B35}"/>
                </a:ext>
              </a:extLst>
            </p:cNvPr>
            <p:cNvPicPr>
              <a:picLocks noChangeAspect="1"/>
            </p:cNvPicPr>
            <p:nvPr/>
          </p:nvPicPr>
          <p:blipFill>
            <a:blip r:embed="rId4"/>
            <a:stretch>
              <a:fillRect/>
            </a:stretch>
          </p:blipFill>
          <p:spPr>
            <a:xfrm>
              <a:off x="2606510" y="1271941"/>
              <a:ext cx="6978980" cy="3919183"/>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4" name="Rectangle 3">
              <a:extLst>
                <a:ext uri="{FF2B5EF4-FFF2-40B4-BE49-F238E27FC236}">
                  <a16:creationId xmlns:a16="http://schemas.microsoft.com/office/drawing/2014/main" id="{2EBB9EFB-91FF-4D5C-85A8-2C455A571633}"/>
                </a:ext>
              </a:extLst>
            </p:cNvPr>
            <p:cNvSpPr/>
            <p:nvPr/>
          </p:nvSpPr>
          <p:spPr>
            <a:xfrm>
              <a:off x="2808514" y="1408922"/>
              <a:ext cx="877078" cy="25795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411543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grpSp>
        <p:nvGrpSpPr>
          <p:cNvPr id="6" name="Group 5">
            <a:extLst>
              <a:ext uri="{FF2B5EF4-FFF2-40B4-BE49-F238E27FC236}">
                <a16:creationId xmlns:a16="http://schemas.microsoft.com/office/drawing/2014/main" id="{CD505585-97C9-44F3-A6CB-C61193B280E1}"/>
              </a:ext>
            </a:extLst>
          </p:cNvPr>
          <p:cNvGrpSpPr/>
          <p:nvPr/>
        </p:nvGrpSpPr>
        <p:grpSpPr>
          <a:xfrm>
            <a:off x="1847947" y="1166065"/>
            <a:ext cx="8379518" cy="4161715"/>
            <a:chOff x="1847947" y="1166065"/>
            <a:chExt cx="8379518" cy="4161715"/>
          </a:xfrm>
        </p:grpSpPr>
        <p:pic>
          <p:nvPicPr>
            <p:cNvPr id="5" name="Picture 4">
              <a:extLst>
                <a:ext uri="{FF2B5EF4-FFF2-40B4-BE49-F238E27FC236}">
                  <a16:creationId xmlns:a16="http://schemas.microsoft.com/office/drawing/2014/main" id="{A6A8DF53-352F-4958-AC82-D55F38D6B507}"/>
                </a:ext>
              </a:extLst>
            </p:cNvPr>
            <p:cNvPicPr>
              <a:picLocks noChangeAspect="1"/>
            </p:cNvPicPr>
            <p:nvPr/>
          </p:nvPicPr>
          <p:blipFill>
            <a:blip r:embed="rId4"/>
            <a:stretch>
              <a:fillRect/>
            </a:stretch>
          </p:blipFill>
          <p:spPr>
            <a:xfrm>
              <a:off x="1847947" y="1166065"/>
              <a:ext cx="8379518" cy="4161715"/>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4" name="Rectangle 3">
              <a:extLst>
                <a:ext uri="{FF2B5EF4-FFF2-40B4-BE49-F238E27FC236}">
                  <a16:creationId xmlns:a16="http://schemas.microsoft.com/office/drawing/2014/main" id="{5571254C-AE15-4403-82FF-D2EB2FD8AFE1}"/>
                </a:ext>
              </a:extLst>
            </p:cNvPr>
            <p:cNvSpPr/>
            <p:nvPr/>
          </p:nvSpPr>
          <p:spPr>
            <a:xfrm>
              <a:off x="2239347" y="1408597"/>
              <a:ext cx="1007706" cy="258279"/>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133578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0" y="1309454"/>
            <a:ext cx="7699047"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4" name="TextBox 3">
            <a:extLst>
              <a:ext uri="{FF2B5EF4-FFF2-40B4-BE49-F238E27FC236}">
                <a16:creationId xmlns:a16="http://schemas.microsoft.com/office/drawing/2014/main" id="{66B01E16-C537-4722-9CA9-7D017CA22270}"/>
              </a:ext>
            </a:extLst>
          </p:cNvPr>
          <p:cNvSpPr txBox="1"/>
          <p:nvPr/>
        </p:nvSpPr>
        <p:spPr>
          <a:xfrm>
            <a:off x="251977" y="1309454"/>
            <a:ext cx="11504594" cy="3108543"/>
          </a:xfrm>
          <a:prstGeom prst="rect">
            <a:avLst/>
          </a:prstGeom>
          <a:noFill/>
        </p:spPr>
        <p:txBody>
          <a:bodyPr wrap="square" rtlCol="0">
            <a:spAutoFit/>
          </a:bodyPr>
          <a:lstStyle/>
          <a:p>
            <a:r>
              <a:rPr lang="en-US" sz="2800" dirty="0"/>
              <a:t>Attach the Item Tags to the appropriate items:</a:t>
            </a:r>
          </a:p>
          <a:p>
            <a:endParaRPr lang="en-US" sz="2800" dirty="0"/>
          </a:p>
          <a:p>
            <a:pPr marL="457200" indent="-457200">
              <a:buFont typeface="Arial" panose="020B0604020202020204" pitchFamily="34" charset="0"/>
              <a:buChar char="•"/>
            </a:pPr>
            <a:r>
              <a:rPr lang="en-US" sz="2800" dirty="0"/>
              <a:t>New Item Setup</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Edit single item</a:t>
            </a:r>
          </a:p>
          <a:p>
            <a:endParaRPr lang="en-US" sz="2800" dirty="0"/>
          </a:p>
          <a:p>
            <a:pPr marL="457200" indent="-457200">
              <a:buFont typeface="Arial" panose="020B0604020202020204" pitchFamily="34" charset="0"/>
              <a:buChar char="•"/>
            </a:pPr>
            <a:r>
              <a:rPr lang="en-US" sz="2800" dirty="0"/>
              <a:t>Use the Find and Replace tool </a:t>
            </a:r>
          </a:p>
        </p:txBody>
      </p:sp>
    </p:spTree>
    <p:custDataLst>
      <p:tags r:id="rId1"/>
    </p:custDataLst>
    <p:extLst>
      <p:ext uri="{BB962C8B-B14F-4D97-AF65-F5344CB8AC3E}">
        <p14:creationId xmlns:p14="http://schemas.microsoft.com/office/powerpoint/2010/main" val="191861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43E186-020E-46A1-B018-43A8A78A8324}"/>
              </a:ext>
            </a:extLst>
          </p:cNvPr>
          <p:cNvPicPr>
            <a:picLocks noChangeAspect="1"/>
          </p:cNvPicPr>
          <p:nvPr/>
        </p:nvPicPr>
        <p:blipFill>
          <a:blip r:embed="rId4"/>
          <a:stretch>
            <a:fillRect/>
          </a:stretch>
        </p:blipFill>
        <p:spPr>
          <a:xfrm>
            <a:off x="1001316" y="1806638"/>
            <a:ext cx="10189366" cy="3009027"/>
          </a:xfrm>
          <a:prstGeom prst="rect">
            <a:avLst/>
          </a:prstGeom>
          <a:ln w="6350">
            <a:solidFill>
              <a:schemeClr val="bg1">
                <a:lumMod val="85000"/>
              </a:schemeClr>
            </a:solidFill>
          </a:ln>
          <a:effectLst>
            <a:outerShdw blurRad="50800" dist="38100" algn="l" rotWithShape="0">
              <a:prstClr val="black">
                <a:alpha val="40000"/>
              </a:prstClr>
            </a:outerShdw>
          </a:effectLst>
        </p:spPr>
      </p:pic>
      <p:pic>
        <p:nvPicPr>
          <p:cNvPr id="8" name="Picture 7">
            <a:extLst>
              <a:ext uri="{FF2B5EF4-FFF2-40B4-BE49-F238E27FC236}">
                <a16:creationId xmlns:a16="http://schemas.microsoft.com/office/drawing/2014/main" id="{E2D1E18D-04C9-441B-842D-95A18BB44143}"/>
              </a:ext>
            </a:extLst>
          </p:cNvPr>
          <p:cNvPicPr>
            <a:picLocks noChangeAspect="1"/>
          </p:cNvPicPr>
          <p:nvPr/>
        </p:nvPicPr>
        <p:blipFill>
          <a:blip r:embed="rId5"/>
          <a:stretch>
            <a:fillRect/>
          </a:stretch>
        </p:blipFill>
        <p:spPr>
          <a:xfrm>
            <a:off x="1626481" y="1840005"/>
            <a:ext cx="8939036" cy="3120049"/>
          </a:xfrm>
          <a:prstGeom prst="rect">
            <a:avLst/>
          </a:prstGeom>
          <a:ln w="6350">
            <a:solidFill>
              <a:schemeClr val="bg1">
                <a:lumMod val="85000"/>
              </a:schemeClr>
            </a:solidFill>
          </a:ln>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2"/>
            <a:ext cx="8239125" cy="520700"/>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TextBox 6">
            <a:extLst>
              <a:ext uri="{FF2B5EF4-FFF2-40B4-BE49-F238E27FC236}">
                <a16:creationId xmlns:a16="http://schemas.microsoft.com/office/drawing/2014/main" id="{D287D38B-A402-4628-A55C-B93CEB24B850}"/>
              </a:ext>
            </a:extLst>
          </p:cNvPr>
          <p:cNvSpPr txBox="1"/>
          <p:nvPr/>
        </p:nvSpPr>
        <p:spPr>
          <a:xfrm>
            <a:off x="80389" y="1173198"/>
            <a:ext cx="2292551" cy="461665"/>
          </a:xfrm>
          <a:prstGeom prst="rect">
            <a:avLst/>
          </a:prstGeom>
          <a:noFill/>
        </p:spPr>
        <p:txBody>
          <a:bodyPr wrap="none" rtlCol="0">
            <a:spAutoFit/>
          </a:bodyPr>
          <a:lstStyle/>
          <a:p>
            <a:r>
              <a:rPr lang="en-US" sz="2400" dirty="0"/>
              <a:t>New Item Set Up</a:t>
            </a:r>
          </a:p>
        </p:txBody>
      </p:sp>
    </p:spTree>
    <p:custDataLst>
      <p:tags r:id="rId1"/>
    </p:custDataLst>
    <p:extLst>
      <p:ext uri="{BB962C8B-B14F-4D97-AF65-F5344CB8AC3E}">
        <p14:creationId xmlns:p14="http://schemas.microsoft.com/office/powerpoint/2010/main" val="33635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dirty="0"/>
          </a:p>
        </p:txBody>
      </p:sp>
      <p:sp>
        <p:nvSpPr>
          <p:cNvPr id="4" name="TextBox 3">
            <a:extLst>
              <a:ext uri="{FF2B5EF4-FFF2-40B4-BE49-F238E27FC236}">
                <a16:creationId xmlns:a16="http://schemas.microsoft.com/office/drawing/2014/main" id="{D2F0D5B8-860B-4375-830F-E20119850A7A}"/>
              </a:ext>
            </a:extLst>
          </p:cNvPr>
          <p:cNvSpPr txBox="1"/>
          <p:nvPr/>
        </p:nvSpPr>
        <p:spPr>
          <a:xfrm>
            <a:off x="0" y="1110062"/>
            <a:ext cx="2894639" cy="461665"/>
          </a:xfrm>
          <a:prstGeom prst="rect">
            <a:avLst/>
          </a:prstGeom>
          <a:noFill/>
        </p:spPr>
        <p:txBody>
          <a:bodyPr wrap="none" rtlCol="0">
            <a:spAutoFit/>
          </a:bodyPr>
          <a:lstStyle/>
          <a:p>
            <a:r>
              <a:rPr lang="en-US" sz="2400" dirty="0"/>
              <a:t>Find and Replace Tool</a:t>
            </a:r>
          </a:p>
        </p:txBody>
      </p:sp>
      <p:pic>
        <p:nvPicPr>
          <p:cNvPr id="3" name="Picture 2">
            <a:extLst>
              <a:ext uri="{FF2B5EF4-FFF2-40B4-BE49-F238E27FC236}">
                <a16:creationId xmlns:a16="http://schemas.microsoft.com/office/drawing/2014/main" id="{5E547E62-F83A-4C09-A340-BEB691F64AB6}"/>
              </a:ext>
            </a:extLst>
          </p:cNvPr>
          <p:cNvPicPr>
            <a:picLocks noChangeAspect="1"/>
          </p:cNvPicPr>
          <p:nvPr/>
        </p:nvPicPr>
        <p:blipFill>
          <a:blip r:embed="rId4"/>
          <a:stretch>
            <a:fillRect/>
          </a:stretch>
        </p:blipFill>
        <p:spPr>
          <a:xfrm>
            <a:off x="2935570" y="1486572"/>
            <a:ext cx="6320859" cy="4229807"/>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374911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dirty="0"/>
          </a:p>
        </p:txBody>
      </p:sp>
      <p:sp>
        <p:nvSpPr>
          <p:cNvPr id="4" name="TextBox 3">
            <a:extLst>
              <a:ext uri="{FF2B5EF4-FFF2-40B4-BE49-F238E27FC236}">
                <a16:creationId xmlns:a16="http://schemas.microsoft.com/office/drawing/2014/main" id="{D2F0D5B8-860B-4375-830F-E20119850A7A}"/>
              </a:ext>
            </a:extLst>
          </p:cNvPr>
          <p:cNvSpPr txBox="1"/>
          <p:nvPr/>
        </p:nvSpPr>
        <p:spPr>
          <a:xfrm>
            <a:off x="0" y="1110062"/>
            <a:ext cx="3056542" cy="461665"/>
          </a:xfrm>
          <a:prstGeom prst="rect">
            <a:avLst/>
          </a:prstGeom>
          <a:noFill/>
        </p:spPr>
        <p:txBody>
          <a:bodyPr wrap="none" rtlCol="0">
            <a:spAutoFit/>
          </a:bodyPr>
          <a:lstStyle/>
          <a:p>
            <a:r>
              <a:rPr lang="en-US" sz="2400" dirty="0"/>
              <a:t>Find and Replace Tool </a:t>
            </a:r>
          </a:p>
        </p:txBody>
      </p:sp>
      <p:pic>
        <p:nvPicPr>
          <p:cNvPr id="5" name="Picture 4">
            <a:extLst>
              <a:ext uri="{FF2B5EF4-FFF2-40B4-BE49-F238E27FC236}">
                <a16:creationId xmlns:a16="http://schemas.microsoft.com/office/drawing/2014/main" id="{DC15F4C1-EB21-45B2-B608-09CA39FF8C9A}"/>
              </a:ext>
            </a:extLst>
          </p:cNvPr>
          <p:cNvPicPr>
            <a:picLocks noChangeAspect="1"/>
          </p:cNvPicPr>
          <p:nvPr/>
        </p:nvPicPr>
        <p:blipFill>
          <a:blip r:embed="rId4"/>
          <a:stretch>
            <a:fillRect/>
          </a:stretch>
        </p:blipFill>
        <p:spPr>
          <a:xfrm>
            <a:off x="1519852" y="1614989"/>
            <a:ext cx="9152296" cy="3482478"/>
          </a:xfrm>
          <a:prstGeom prst="rect">
            <a:avLst/>
          </a:prstGeom>
          <a:ln w="6350">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15911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b="1"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pic>
        <p:nvPicPr>
          <p:cNvPr id="4" name="Picture 3">
            <a:extLst>
              <a:ext uri="{FF2B5EF4-FFF2-40B4-BE49-F238E27FC236}">
                <a16:creationId xmlns:a16="http://schemas.microsoft.com/office/drawing/2014/main" id="{0C1C0BA8-C761-4604-8F78-9ED6BDD28BD5}"/>
              </a:ext>
            </a:extLst>
          </p:cNvPr>
          <p:cNvPicPr>
            <a:picLocks noChangeAspect="1"/>
          </p:cNvPicPr>
          <p:nvPr/>
        </p:nvPicPr>
        <p:blipFill>
          <a:blip r:embed="rId4"/>
          <a:stretch>
            <a:fillRect/>
          </a:stretch>
        </p:blipFill>
        <p:spPr>
          <a:xfrm>
            <a:off x="2196269" y="1562749"/>
            <a:ext cx="7799462" cy="3833516"/>
          </a:xfrm>
          <a:prstGeom prst="rect">
            <a:avLst/>
          </a:prstGeom>
          <a:ln w="6350">
            <a:solidFill>
              <a:schemeClr val="bg1">
                <a:lumMod val="85000"/>
              </a:schemeClr>
            </a:solidFill>
          </a:ln>
          <a:effectLst>
            <a:outerShdw blurRad="50800" dist="38100" algn="l" rotWithShape="0">
              <a:prstClr val="black">
                <a:alpha val="40000"/>
              </a:prstClr>
            </a:outerShdw>
          </a:effectLst>
        </p:spPr>
      </p:pic>
      <p:sp>
        <p:nvSpPr>
          <p:cNvPr id="7" name="TextBox 6">
            <a:extLst>
              <a:ext uri="{FF2B5EF4-FFF2-40B4-BE49-F238E27FC236}">
                <a16:creationId xmlns:a16="http://schemas.microsoft.com/office/drawing/2014/main" id="{4B80B517-3F8A-4576-A6C6-31BE3130A176}"/>
              </a:ext>
            </a:extLst>
          </p:cNvPr>
          <p:cNvSpPr txBox="1"/>
          <p:nvPr/>
        </p:nvSpPr>
        <p:spPr>
          <a:xfrm>
            <a:off x="0" y="1110062"/>
            <a:ext cx="2894639" cy="461665"/>
          </a:xfrm>
          <a:prstGeom prst="rect">
            <a:avLst/>
          </a:prstGeom>
          <a:noFill/>
        </p:spPr>
        <p:txBody>
          <a:bodyPr wrap="none" rtlCol="0">
            <a:spAutoFit/>
          </a:bodyPr>
          <a:lstStyle/>
          <a:p>
            <a:r>
              <a:rPr lang="en-US" sz="2400" dirty="0"/>
              <a:t>Find and Replace Tool</a:t>
            </a:r>
          </a:p>
        </p:txBody>
      </p:sp>
    </p:spTree>
    <p:custDataLst>
      <p:tags r:id="rId1"/>
    </p:custDataLst>
    <p:extLst>
      <p:ext uri="{BB962C8B-B14F-4D97-AF65-F5344CB8AC3E}">
        <p14:creationId xmlns:p14="http://schemas.microsoft.com/office/powerpoint/2010/main" val="254629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Promotions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grpSp>
        <p:nvGrpSpPr>
          <p:cNvPr id="10" name="Group 9">
            <a:extLst>
              <a:ext uri="{FF2B5EF4-FFF2-40B4-BE49-F238E27FC236}">
                <a16:creationId xmlns:a16="http://schemas.microsoft.com/office/drawing/2014/main" id="{E1351829-2282-4D2C-8EF1-D7E3FF838E61}"/>
              </a:ext>
            </a:extLst>
          </p:cNvPr>
          <p:cNvGrpSpPr/>
          <p:nvPr/>
        </p:nvGrpSpPr>
        <p:grpSpPr>
          <a:xfrm>
            <a:off x="1301620" y="1437692"/>
            <a:ext cx="9588759" cy="3587680"/>
            <a:chOff x="1301620" y="1437692"/>
            <a:chExt cx="9588759" cy="3587680"/>
          </a:xfrm>
        </p:grpSpPr>
        <p:pic>
          <p:nvPicPr>
            <p:cNvPr id="8" name="Picture 7" descr="A screenshot of a social media post&#10;&#10;Description automatically generated">
              <a:extLst>
                <a:ext uri="{FF2B5EF4-FFF2-40B4-BE49-F238E27FC236}">
                  <a16:creationId xmlns:a16="http://schemas.microsoft.com/office/drawing/2014/main" id="{CC2442EF-FBF2-497B-84BB-1B474B1AE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620" y="1437692"/>
              <a:ext cx="9588759" cy="3587680"/>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9" name="Rectangle 8">
              <a:extLst>
                <a:ext uri="{FF2B5EF4-FFF2-40B4-BE49-F238E27FC236}">
                  <a16:creationId xmlns:a16="http://schemas.microsoft.com/office/drawing/2014/main" id="{45749EFE-E77C-47F5-8B0A-E6E465CC819C}"/>
                </a:ext>
              </a:extLst>
            </p:cNvPr>
            <p:cNvSpPr/>
            <p:nvPr/>
          </p:nvSpPr>
          <p:spPr>
            <a:xfrm>
              <a:off x="1380931" y="1894114"/>
              <a:ext cx="765110" cy="494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 name="Group 14">
            <a:extLst>
              <a:ext uri="{FF2B5EF4-FFF2-40B4-BE49-F238E27FC236}">
                <a16:creationId xmlns:a16="http://schemas.microsoft.com/office/drawing/2014/main" id="{2160DE04-89AE-476E-B361-7547B68A2826}"/>
              </a:ext>
            </a:extLst>
          </p:cNvPr>
          <p:cNvGrpSpPr/>
          <p:nvPr/>
        </p:nvGrpSpPr>
        <p:grpSpPr>
          <a:xfrm>
            <a:off x="1483177" y="1235865"/>
            <a:ext cx="9225643" cy="4350194"/>
            <a:chOff x="1483177" y="1235865"/>
            <a:chExt cx="9225643" cy="4350194"/>
          </a:xfrm>
        </p:grpSpPr>
        <p:pic>
          <p:nvPicPr>
            <p:cNvPr id="12" name="Picture 11" descr="A screenshot of a social media post&#10;&#10;Description automatically generated">
              <a:extLst>
                <a:ext uri="{FF2B5EF4-FFF2-40B4-BE49-F238E27FC236}">
                  <a16:creationId xmlns:a16="http://schemas.microsoft.com/office/drawing/2014/main" id="{232A3F3E-F31E-45F7-B951-EE0004B7A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3177" y="1235865"/>
              <a:ext cx="9225643" cy="4350194"/>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13" name="Rectangle 12">
              <a:extLst>
                <a:ext uri="{FF2B5EF4-FFF2-40B4-BE49-F238E27FC236}">
                  <a16:creationId xmlns:a16="http://schemas.microsoft.com/office/drawing/2014/main" id="{DCF4DA26-808B-49B7-895E-EF85E3FD6321}"/>
                </a:ext>
              </a:extLst>
            </p:cNvPr>
            <p:cNvSpPr/>
            <p:nvPr/>
          </p:nvSpPr>
          <p:spPr>
            <a:xfrm>
              <a:off x="1623527" y="2141375"/>
              <a:ext cx="3023118" cy="4130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a:extLst>
                <a:ext uri="{FF2B5EF4-FFF2-40B4-BE49-F238E27FC236}">
                  <a16:creationId xmlns:a16="http://schemas.microsoft.com/office/drawing/2014/main" id="{69B83E66-FC63-427D-9FAC-8A85AD8B90FD}"/>
                </a:ext>
              </a:extLst>
            </p:cNvPr>
            <p:cNvSpPr/>
            <p:nvPr/>
          </p:nvSpPr>
          <p:spPr>
            <a:xfrm>
              <a:off x="1483177" y="3965510"/>
              <a:ext cx="3023118" cy="1857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9" name="Group 18">
            <a:extLst>
              <a:ext uri="{FF2B5EF4-FFF2-40B4-BE49-F238E27FC236}">
                <a16:creationId xmlns:a16="http://schemas.microsoft.com/office/drawing/2014/main" id="{A697F2C5-D993-4587-AA06-C2C3091D31B0}"/>
              </a:ext>
            </a:extLst>
          </p:cNvPr>
          <p:cNvGrpSpPr/>
          <p:nvPr/>
        </p:nvGrpSpPr>
        <p:grpSpPr>
          <a:xfrm>
            <a:off x="1605236" y="1468852"/>
            <a:ext cx="8981523" cy="4093164"/>
            <a:chOff x="1605236" y="1468852"/>
            <a:chExt cx="8981523" cy="4093164"/>
          </a:xfrm>
        </p:grpSpPr>
        <p:pic>
          <p:nvPicPr>
            <p:cNvPr id="17" name="Picture 16" descr="A screenshot of a cell phone&#10;&#10;Description automatically generated">
              <a:extLst>
                <a:ext uri="{FF2B5EF4-FFF2-40B4-BE49-F238E27FC236}">
                  <a16:creationId xmlns:a16="http://schemas.microsoft.com/office/drawing/2014/main" id="{C3F891A9-AE07-477D-9410-2AFA33B44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5236" y="1468852"/>
              <a:ext cx="8981523" cy="4093164"/>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18" name="Rectangle 17">
              <a:extLst>
                <a:ext uri="{FF2B5EF4-FFF2-40B4-BE49-F238E27FC236}">
                  <a16:creationId xmlns:a16="http://schemas.microsoft.com/office/drawing/2014/main" id="{85957D42-5A3D-481C-AD3D-A40D9BC18E89}"/>
                </a:ext>
              </a:extLst>
            </p:cNvPr>
            <p:cNvSpPr/>
            <p:nvPr/>
          </p:nvSpPr>
          <p:spPr>
            <a:xfrm>
              <a:off x="4973216" y="3061666"/>
              <a:ext cx="2202025" cy="437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38330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Promotions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4" name="TextBox 3">
            <a:extLst>
              <a:ext uri="{FF2B5EF4-FFF2-40B4-BE49-F238E27FC236}">
                <a16:creationId xmlns:a16="http://schemas.microsoft.com/office/drawing/2014/main" id="{9A35B9A0-EA30-40E0-9824-0AF6EA33C7EF}"/>
              </a:ext>
            </a:extLst>
          </p:cNvPr>
          <p:cNvSpPr txBox="1"/>
          <p:nvPr/>
        </p:nvSpPr>
        <p:spPr>
          <a:xfrm>
            <a:off x="99332" y="1209737"/>
            <a:ext cx="12092668" cy="3785652"/>
          </a:xfrm>
          <a:prstGeom prst="rect">
            <a:avLst/>
          </a:prstGeom>
          <a:noFill/>
        </p:spPr>
        <p:txBody>
          <a:bodyPr wrap="square" rtlCol="0">
            <a:spAutoFit/>
          </a:bodyPr>
          <a:lstStyle/>
          <a:p>
            <a:r>
              <a:rPr lang="en-US" sz="2400" dirty="0"/>
              <a:t>Scan Data Promotions have pre-set options to select from:</a:t>
            </a:r>
          </a:p>
          <a:p>
            <a:pPr marL="800100" lvl="1" indent="-342900">
              <a:buFont typeface="Arial" panose="020B0604020202020204" pitchFamily="34" charset="0"/>
              <a:buChar char="•"/>
            </a:pPr>
            <a:r>
              <a:rPr lang="en-US" sz="2400" dirty="0"/>
              <a:t>	Outlet Multi Pack </a:t>
            </a:r>
          </a:p>
          <a:p>
            <a:pPr marL="800100" lvl="1" indent="-342900">
              <a:buFont typeface="Arial" panose="020B0604020202020204" pitchFamily="34" charset="0"/>
              <a:buChar char="•"/>
            </a:pPr>
            <a:r>
              <a:rPr lang="en-US" sz="2400" dirty="0"/>
              <a:t>	Account Funded</a:t>
            </a:r>
          </a:p>
          <a:p>
            <a:pPr marL="800100" lvl="1" indent="-342900">
              <a:buFont typeface="Arial" panose="020B0604020202020204" pitchFamily="34" charset="0"/>
              <a:buChar char="•"/>
            </a:pPr>
            <a:r>
              <a:rPr lang="en-US" sz="2400" dirty="0"/>
              <a:t>	Manufacturer Multi Pack</a:t>
            </a:r>
          </a:p>
          <a:p>
            <a:pPr marL="800100" lvl="1" indent="-342900">
              <a:buFont typeface="Arial" panose="020B0604020202020204" pitchFamily="34" charset="0"/>
              <a:buChar char="•"/>
            </a:pPr>
            <a:r>
              <a:rPr lang="en-US" sz="2400" dirty="0"/>
              <a:t>	Manufacturer Buy-Downs</a:t>
            </a:r>
          </a:p>
          <a:p>
            <a:r>
              <a:rPr lang="en-US" sz="2400" dirty="0"/>
              <a:t>	</a:t>
            </a:r>
          </a:p>
          <a:p>
            <a:endParaRPr lang="en-US" sz="2400" dirty="0"/>
          </a:p>
          <a:p>
            <a:endParaRPr lang="en-US" sz="2400" dirty="0"/>
          </a:p>
          <a:p>
            <a:endParaRPr lang="en-US" sz="2400" dirty="0"/>
          </a:p>
          <a:p>
            <a:pPr algn="ctr"/>
            <a:r>
              <a:rPr lang="en-US" sz="2000" u="sng" dirty="0"/>
              <a:t>Gilbarco Passport Registers have a specialized way for creating Manufacturer/Outlet Funded Co-Promotion </a:t>
            </a:r>
            <a:r>
              <a:rPr lang="en-US" sz="2400" dirty="0"/>
              <a:t>	</a:t>
            </a:r>
            <a:endParaRPr lang="en-US" sz="2000" dirty="0">
              <a:solidFill>
                <a:srgbClr val="FF0000"/>
              </a:solidFill>
            </a:endParaRPr>
          </a:p>
        </p:txBody>
      </p:sp>
      <p:pic>
        <p:nvPicPr>
          <p:cNvPr id="6" name="Picture 5">
            <a:extLst>
              <a:ext uri="{FF2B5EF4-FFF2-40B4-BE49-F238E27FC236}">
                <a16:creationId xmlns:a16="http://schemas.microsoft.com/office/drawing/2014/main" id="{DD9E11E6-1FBC-43CD-827C-C26DB6D57A3F}"/>
              </a:ext>
            </a:extLst>
          </p:cNvPr>
          <p:cNvPicPr>
            <a:picLocks noChangeAspect="1"/>
          </p:cNvPicPr>
          <p:nvPr/>
        </p:nvPicPr>
        <p:blipFill>
          <a:blip r:embed="rId4"/>
          <a:stretch>
            <a:fillRect/>
          </a:stretch>
        </p:blipFill>
        <p:spPr>
          <a:xfrm>
            <a:off x="6610156" y="1753132"/>
            <a:ext cx="5399314" cy="2503593"/>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5" name="Rectangle 4">
            <a:extLst>
              <a:ext uri="{FF2B5EF4-FFF2-40B4-BE49-F238E27FC236}">
                <a16:creationId xmlns:a16="http://schemas.microsoft.com/office/drawing/2014/main" id="{AD79F972-E53F-4658-A93B-C4EECEB2220E}"/>
              </a:ext>
            </a:extLst>
          </p:cNvPr>
          <p:cNvSpPr/>
          <p:nvPr/>
        </p:nvSpPr>
        <p:spPr>
          <a:xfrm>
            <a:off x="8938727" y="2304661"/>
            <a:ext cx="2415073" cy="774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201464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Outlet Multi Pack Promotion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11" name="TextBox 10">
            <a:extLst>
              <a:ext uri="{FF2B5EF4-FFF2-40B4-BE49-F238E27FC236}">
                <a16:creationId xmlns:a16="http://schemas.microsoft.com/office/drawing/2014/main" id="{3B4CFF4D-413B-44E9-9F13-93F235AF4264}"/>
              </a:ext>
            </a:extLst>
          </p:cNvPr>
          <p:cNvSpPr txBox="1"/>
          <p:nvPr/>
        </p:nvSpPr>
        <p:spPr>
          <a:xfrm>
            <a:off x="177281" y="1897224"/>
            <a:ext cx="3900196" cy="1200329"/>
          </a:xfrm>
          <a:prstGeom prst="rect">
            <a:avLst/>
          </a:prstGeom>
          <a:noFill/>
        </p:spPr>
        <p:txBody>
          <a:bodyPr wrap="square" rtlCol="0">
            <a:spAutoFit/>
          </a:bodyPr>
          <a:lstStyle/>
          <a:p>
            <a:pPr algn="ctr"/>
            <a:r>
              <a:rPr lang="en-US" sz="2400" dirty="0"/>
              <a:t>Outlet Multi Pack Promotion is funded by Individual Station</a:t>
            </a:r>
          </a:p>
        </p:txBody>
      </p:sp>
      <p:grpSp>
        <p:nvGrpSpPr>
          <p:cNvPr id="16" name="Group 15">
            <a:extLst>
              <a:ext uri="{FF2B5EF4-FFF2-40B4-BE49-F238E27FC236}">
                <a16:creationId xmlns:a16="http://schemas.microsoft.com/office/drawing/2014/main" id="{DD8E8717-3DBC-4BE5-9A47-D62DEEC62C99}"/>
              </a:ext>
            </a:extLst>
          </p:cNvPr>
          <p:cNvGrpSpPr/>
          <p:nvPr/>
        </p:nvGrpSpPr>
        <p:grpSpPr>
          <a:xfrm>
            <a:off x="4297946" y="1193220"/>
            <a:ext cx="7310707" cy="4671822"/>
            <a:chOff x="4297946" y="1193220"/>
            <a:chExt cx="7310707" cy="4671822"/>
          </a:xfrm>
        </p:grpSpPr>
        <p:pic>
          <p:nvPicPr>
            <p:cNvPr id="15" name="Picture 14" descr="A screenshot of a social media post&#10;&#10;Description automatically generated">
              <a:extLst>
                <a:ext uri="{FF2B5EF4-FFF2-40B4-BE49-F238E27FC236}">
                  <a16:creationId xmlns:a16="http://schemas.microsoft.com/office/drawing/2014/main" id="{8129770D-687F-4A97-A7FB-5BCEEECA6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665" y="1193220"/>
              <a:ext cx="7269988" cy="4647133"/>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6" name="Multiplication Sign 5">
              <a:extLst>
                <a:ext uri="{FF2B5EF4-FFF2-40B4-BE49-F238E27FC236}">
                  <a16:creationId xmlns:a16="http://schemas.microsoft.com/office/drawing/2014/main" id="{BD5CDF66-CF0F-4C53-8C7D-9F5AF72E75E5}"/>
                </a:ext>
              </a:extLst>
            </p:cNvPr>
            <p:cNvSpPr>
              <a:spLocks noChangeAspect="1"/>
            </p:cNvSpPr>
            <p:nvPr/>
          </p:nvSpPr>
          <p:spPr>
            <a:xfrm>
              <a:off x="8317234" y="2856647"/>
              <a:ext cx="1405264" cy="15972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E9713E-916D-483F-9374-491A46B6A5B5}"/>
                </a:ext>
              </a:extLst>
            </p:cNvPr>
            <p:cNvSpPr/>
            <p:nvPr/>
          </p:nvSpPr>
          <p:spPr>
            <a:xfrm>
              <a:off x="6722215" y="1714268"/>
              <a:ext cx="3629608" cy="1029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6EC9EC42-D282-4996-8347-4B9807F0260E}"/>
                </a:ext>
              </a:extLst>
            </p:cNvPr>
            <p:cNvSpPr/>
            <p:nvPr/>
          </p:nvSpPr>
          <p:spPr>
            <a:xfrm>
              <a:off x="4297946" y="1714268"/>
              <a:ext cx="2358177" cy="1246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9F126E71-3987-4AFB-B913-DCFF7587DBFD}"/>
                </a:ext>
              </a:extLst>
            </p:cNvPr>
            <p:cNvSpPr/>
            <p:nvPr/>
          </p:nvSpPr>
          <p:spPr>
            <a:xfrm>
              <a:off x="6610087" y="4973216"/>
              <a:ext cx="1143651" cy="891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40444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3ABC-3B50-4896-B951-E4AD25B57268}"/>
              </a:ext>
            </a:extLst>
          </p:cNvPr>
          <p:cNvSpPr>
            <a:spLocks noGrp="1"/>
          </p:cNvSpPr>
          <p:nvPr>
            <p:ph type="ctrTitle"/>
          </p:nvPr>
        </p:nvSpPr>
        <p:spPr>
          <a:xfrm>
            <a:off x="0" y="2339266"/>
            <a:ext cx="12191999" cy="1895847"/>
          </a:xfrm>
        </p:spPr>
        <p:txBody>
          <a:bodyPr/>
          <a:lstStyle/>
          <a:p>
            <a:r>
              <a:rPr lang="en-US" dirty="0"/>
              <a:t>Scan Data Troubleshooting</a:t>
            </a:r>
            <a:br>
              <a:rPr lang="en-US" dirty="0"/>
            </a:br>
            <a:r>
              <a:rPr lang="en-US" sz="4000" dirty="0"/>
              <a:t>Altria (IRI)</a:t>
            </a:r>
            <a:br>
              <a:rPr lang="en-US" sz="4000" dirty="0"/>
            </a:br>
            <a:r>
              <a:rPr lang="en-US" sz="4000" dirty="0"/>
              <a:t>RJR (MSA)</a:t>
            </a:r>
            <a:endParaRPr lang="en-US" sz="2400" b="1" dirty="0"/>
          </a:p>
        </p:txBody>
      </p:sp>
      <p:sp>
        <p:nvSpPr>
          <p:cNvPr id="3" name="TextBox 2">
            <a:extLst>
              <a:ext uri="{FF2B5EF4-FFF2-40B4-BE49-F238E27FC236}">
                <a16:creationId xmlns:a16="http://schemas.microsoft.com/office/drawing/2014/main" id="{660F7F90-54A8-41E5-ABB2-6A9AC8F50BAB}"/>
              </a:ext>
            </a:extLst>
          </p:cNvPr>
          <p:cNvSpPr txBox="1"/>
          <p:nvPr/>
        </p:nvSpPr>
        <p:spPr>
          <a:xfrm>
            <a:off x="0" y="4282751"/>
            <a:ext cx="12192000" cy="369332"/>
          </a:xfrm>
          <a:prstGeom prst="rect">
            <a:avLst/>
          </a:prstGeom>
          <a:noFill/>
        </p:spPr>
        <p:txBody>
          <a:bodyPr wrap="square" rtlCol="0">
            <a:spAutoFit/>
          </a:bodyPr>
          <a:lstStyle/>
          <a:p>
            <a:pPr algn="ctr"/>
            <a:r>
              <a:rPr lang="en-US" dirty="0"/>
              <a:t>October 2019</a:t>
            </a:r>
          </a:p>
        </p:txBody>
      </p:sp>
    </p:spTree>
    <p:custDataLst>
      <p:tags r:id="rId1"/>
    </p:custDataLst>
    <p:extLst>
      <p:ext uri="{BB962C8B-B14F-4D97-AF65-F5344CB8AC3E}">
        <p14:creationId xmlns:p14="http://schemas.microsoft.com/office/powerpoint/2010/main" val="135775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Account Funded Promotions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4" name="TextBox 3">
            <a:extLst>
              <a:ext uri="{FF2B5EF4-FFF2-40B4-BE49-F238E27FC236}">
                <a16:creationId xmlns:a16="http://schemas.microsoft.com/office/drawing/2014/main" id="{F0FA456F-A027-4906-BC21-3468C712241E}"/>
              </a:ext>
            </a:extLst>
          </p:cNvPr>
          <p:cNvSpPr txBox="1"/>
          <p:nvPr/>
        </p:nvSpPr>
        <p:spPr>
          <a:xfrm>
            <a:off x="165054" y="2042098"/>
            <a:ext cx="3198554" cy="1508105"/>
          </a:xfrm>
          <a:prstGeom prst="rect">
            <a:avLst/>
          </a:prstGeom>
          <a:noFill/>
        </p:spPr>
        <p:txBody>
          <a:bodyPr wrap="square" rtlCol="0">
            <a:spAutoFit/>
          </a:bodyPr>
          <a:lstStyle/>
          <a:p>
            <a:pPr algn="ctr"/>
            <a:r>
              <a:rPr lang="en-US" sz="2400" dirty="0"/>
              <a:t>Account Funded Promotions are funded at the Account level.</a:t>
            </a:r>
          </a:p>
          <a:p>
            <a:pPr algn="ctr"/>
            <a:r>
              <a:rPr lang="en-US" sz="2000" dirty="0"/>
              <a:t>	</a:t>
            </a:r>
          </a:p>
        </p:txBody>
      </p:sp>
      <p:grpSp>
        <p:nvGrpSpPr>
          <p:cNvPr id="12" name="Group 11">
            <a:extLst>
              <a:ext uri="{FF2B5EF4-FFF2-40B4-BE49-F238E27FC236}">
                <a16:creationId xmlns:a16="http://schemas.microsoft.com/office/drawing/2014/main" id="{601B83BE-0960-41D8-AE96-D404873C0006}"/>
              </a:ext>
            </a:extLst>
          </p:cNvPr>
          <p:cNvGrpSpPr/>
          <p:nvPr/>
        </p:nvGrpSpPr>
        <p:grpSpPr>
          <a:xfrm>
            <a:off x="3536301" y="1271941"/>
            <a:ext cx="8109937" cy="4679971"/>
            <a:chOff x="3536301" y="1271941"/>
            <a:chExt cx="8109937" cy="4679971"/>
          </a:xfrm>
        </p:grpSpPr>
        <p:pic>
          <p:nvPicPr>
            <p:cNvPr id="8" name="Picture 7" descr="A screenshot of a social media post&#10;&#10;Description automatically generated">
              <a:extLst>
                <a:ext uri="{FF2B5EF4-FFF2-40B4-BE49-F238E27FC236}">
                  <a16:creationId xmlns:a16="http://schemas.microsoft.com/office/drawing/2014/main" id="{FD77C434-5BC8-494B-BC3C-C31AC6076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301" y="1271941"/>
              <a:ext cx="8109937" cy="4679971"/>
            </a:xfrm>
            <a:prstGeom prst="rect">
              <a:avLst/>
            </a:prstGeom>
            <a:ln>
              <a:solidFill>
                <a:schemeClr val="bg1">
                  <a:lumMod val="85000"/>
                </a:schemeClr>
              </a:solidFill>
            </a:ln>
            <a:effectLst>
              <a:outerShdw blurRad="50800" dist="38100" algn="l" rotWithShape="0">
                <a:prstClr val="black">
                  <a:alpha val="40000"/>
                </a:prstClr>
              </a:outerShdw>
            </a:effectLst>
          </p:spPr>
        </p:pic>
        <p:pic>
          <p:nvPicPr>
            <p:cNvPr id="6" name="Picture 5">
              <a:extLst>
                <a:ext uri="{FF2B5EF4-FFF2-40B4-BE49-F238E27FC236}">
                  <a16:creationId xmlns:a16="http://schemas.microsoft.com/office/drawing/2014/main" id="{AB24885E-2DDE-4E19-9CF3-1AC95A655E66}"/>
                </a:ext>
              </a:extLst>
            </p:cNvPr>
            <p:cNvPicPr>
              <a:picLocks noChangeAspect="1"/>
            </p:cNvPicPr>
            <p:nvPr/>
          </p:nvPicPr>
          <p:blipFill>
            <a:blip r:embed="rId5"/>
            <a:stretch>
              <a:fillRect/>
            </a:stretch>
          </p:blipFill>
          <p:spPr>
            <a:xfrm>
              <a:off x="8229599" y="2996145"/>
              <a:ext cx="559837" cy="611515"/>
            </a:xfrm>
            <a:prstGeom prst="rect">
              <a:avLst/>
            </a:prstGeom>
          </p:spPr>
        </p:pic>
        <p:sp>
          <p:nvSpPr>
            <p:cNvPr id="9" name="Rectangle 8">
              <a:extLst>
                <a:ext uri="{FF2B5EF4-FFF2-40B4-BE49-F238E27FC236}">
                  <a16:creationId xmlns:a16="http://schemas.microsoft.com/office/drawing/2014/main" id="{82A26E62-77C2-4C4A-8318-C35C02A148C0}"/>
                </a:ext>
              </a:extLst>
            </p:cNvPr>
            <p:cNvSpPr/>
            <p:nvPr/>
          </p:nvSpPr>
          <p:spPr>
            <a:xfrm>
              <a:off x="3620278" y="2183363"/>
              <a:ext cx="2475722" cy="8864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1A947C1E-2CF1-4243-A934-11D8A2DFFEA9}"/>
                </a:ext>
              </a:extLst>
            </p:cNvPr>
            <p:cNvSpPr/>
            <p:nvPr/>
          </p:nvSpPr>
          <p:spPr>
            <a:xfrm>
              <a:off x="6179977" y="1800808"/>
              <a:ext cx="2609459" cy="11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77415A29-9A3C-4EDF-825B-B40BA35889CB}"/>
                </a:ext>
              </a:extLst>
            </p:cNvPr>
            <p:cNvSpPr/>
            <p:nvPr/>
          </p:nvSpPr>
          <p:spPr>
            <a:xfrm>
              <a:off x="6179977" y="5019869"/>
              <a:ext cx="1116562" cy="9320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401309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Manufacturer Multi Pack Promotions</a:t>
            </a:r>
            <a:endParaRPr lang="en-US" dirty="0"/>
          </a:p>
        </p:txBody>
      </p:sp>
      <p:sp>
        <p:nvSpPr>
          <p:cNvPr id="4" name="TextBox 3">
            <a:extLst>
              <a:ext uri="{FF2B5EF4-FFF2-40B4-BE49-F238E27FC236}">
                <a16:creationId xmlns:a16="http://schemas.microsoft.com/office/drawing/2014/main" id="{F0FA456F-A027-4906-BC21-3468C712241E}"/>
              </a:ext>
            </a:extLst>
          </p:cNvPr>
          <p:cNvSpPr txBox="1"/>
          <p:nvPr/>
        </p:nvSpPr>
        <p:spPr>
          <a:xfrm>
            <a:off x="172964" y="1920311"/>
            <a:ext cx="2691536" cy="1631216"/>
          </a:xfrm>
          <a:prstGeom prst="rect">
            <a:avLst/>
          </a:prstGeom>
          <a:noFill/>
        </p:spPr>
        <p:txBody>
          <a:bodyPr wrap="square" rtlCol="0">
            <a:spAutoFit/>
          </a:bodyPr>
          <a:lstStyle/>
          <a:p>
            <a:pPr algn="ctr"/>
            <a:r>
              <a:rPr lang="en-US" sz="2000" dirty="0"/>
              <a:t>Manufacturer Multi Pack Promotions is funded by the Manufacturer</a:t>
            </a:r>
          </a:p>
          <a:p>
            <a:r>
              <a:rPr lang="en-US" sz="2000" dirty="0"/>
              <a:t>	</a:t>
            </a:r>
          </a:p>
        </p:txBody>
      </p:sp>
      <p:pic>
        <p:nvPicPr>
          <p:cNvPr id="5" name="Picture 4" descr="A screenshot of a social media post&#10;&#10;Description automatically generated">
            <a:extLst>
              <a:ext uri="{FF2B5EF4-FFF2-40B4-BE49-F238E27FC236}">
                <a16:creationId xmlns:a16="http://schemas.microsoft.com/office/drawing/2014/main" id="{33107CF9-5DD4-4997-800E-4EDDE41D3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518" y="1066800"/>
            <a:ext cx="7415090" cy="4663408"/>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6" name="Rectangle 5">
            <a:extLst>
              <a:ext uri="{FF2B5EF4-FFF2-40B4-BE49-F238E27FC236}">
                <a16:creationId xmlns:a16="http://schemas.microsoft.com/office/drawing/2014/main" id="{3C11EC9E-8A2C-4BBB-891A-A0C9B20FD3E9}"/>
              </a:ext>
            </a:extLst>
          </p:cNvPr>
          <p:cNvSpPr/>
          <p:nvPr/>
        </p:nvSpPr>
        <p:spPr>
          <a:xfrm>
            <a:off x="4096140" y="1567543"/>
            <a:ext cx="2357327" cy="1037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5E3E490C-1FC1-4FF3-9EBD-D9303CEE1708}"/>
              </a:ext>
            </a:extLst>
          </p:cNvPr>
          <p:cNvSpPr/>
          <p:nvPr/>
        </p:nvSpPr>
        <p:spPr>
          <a:xfrm>
            <a:off x="6562528" y="1567543"/>
            <a:ext cx="2425273" cy="723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91D7D940-0752-479D-A17C-8146B07E0EDE}"/>
              </a:ext>
            </a:extLst>
          </p:cNvPr>
          <p:cNvSpPr/>
          <p:nvPr/>
        </p:nvSpPr>
        <p:spPr>
          <a:xfrm>
            <a:off x="8207826" y="3117721"/>
            <a:ext cx="1412036" cy="311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348ABA41-D6B6-4481-81A3-4D382CC8A145}"/>
              </a:ext>
            </a:extLst>
          </p:cNvPr>
          <p:cNvSpPr/>
          <p:nvPr/>
        </p:nvSpPr>
        <p:spPr>
          <a:xfrm>
            <a:off x="6562528" y="5073553"/>
            <a:ext cx="1379542" cy="610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275204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social media post&#10;&#10;Description automatically generated">
            <a:extLst>
              <a:ext uri="{FF2B5EF4-FFF2-40B4-BE49-F238E27FC236}">
                <a16:creationId xmlns:a16="http://schemas.microsoft.com/office/drawing/2014/main" id="{7F324E29-061F-43EB-A5C7-E6ECE2141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910" y="1271941"/>
            <a:ext cx="8578915" cy="4980680"/>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Manufacturer Buy-Downs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4" name="TextBox 3">
            <a:extLst>
              <a:ext uri="{FF2B5EF4-FFF2-40B4-BE49-F238E27FC236}">
                <a16:creationId xmlns:a16="http://schemas.microsoft.com/office/drawing/2014/main" id="{F0FA456F-A027-4906-BC21-3468C712241E}"/>
              </a:ext>
            </a:extLst>
          </p:cNvPr>
          <p:cNvSpPr txBox="1"/>
          <p:nvPr/>
        </p:nvSpPr>
        <p:spPr>
          <a:xfrm>
            <a:off x="257175" y="2334226"/>
            <a:ext cx="2808514" cy="1323439"/>
          </a:xfrm>
          <a:prstGeom prst="rect">
            <a:avLst/>
          </a:prstGeom>
          <a:noFill/>
        </p:spPr>
        <p:txBody>
          <a:bodyPr wrap="square" rtlCol="0">
            <a:spAutoFit/>
          </a:bodyPr>
          <a:lstStyle/>
          <a:p>
            <a:pPr algn="ctr"/>
            <a:r>
              <a:rPr lang="en-US" sz="2000" dirty="0"/>
              <a:t>Manufacturer Buy-Downs is funded by the manufacturer</a:t>
            </a:r>
          </a:p>
          <a:p>
            <a:pPr algn="ctr"/>
            <a:r>
              <a:rPr lang="en-US" sz="2000" dirty="0"/>
              <a:t>	</a:t>
            </a: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4F7858-35FB-4CC8-8806-4557B4330AB7}"/>
              </a:ext>
            </a:extLst>
          </p:cNvPr>
          <p:cNvSpPr/>
          <p:nvPr/>
        </p:nvSpPr>
        <p:spPr>
          <a:xfrm>
            <a:off x="3355910" y="1856792"/>
            <a:ext cx="2705878" cy="15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661D687B-25BF-4365-ADB2-A205D0272D4A}"/>
              </a:ext>
            </a:extLst>
          </p:cNvPr>
          <p:cNvSpPr/>
          <p:nvPr/>
        </p:nvSpPr>
        <p:spPr>
          <a:xfrm>
            <a:off x="6130214" y="1856792"/>
            <a:ext cx="2772164" cy="9324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677C2C94-6226-4BE0-9F71-F9959559F031}"/>
              </a:ext>
            </a:extLst>
          </p:cNvPr>
          <p:cNvSpPr/>
          <p:nvPr/>
        </p:nvSpPr>
        <p:spPr>
          <a:xfrm>
            <a:off x="7313257" y="3163561"/>
            <a:ext cx="2577192" cy="451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05776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Promotions - Gilbarco Passport Registers Only</a:t>
            </a:r>
            <a:endParaRPr lang="en-US" dirty="0"/>
          </a:p>
        </p:txBody>
      </p:sp>
      <p:sp>
        <p:nvSpPr>
          <p:cNvPr id="4" name="TextBox 3">
            <a:extLst>
              <a:ext uri="{FF2B5EF4-FFF2-40B4-BE49-F238E27FC236}">
                <a16:creationId xmlns:a16="http://schemas.microsoft.com/office/drawing/2014/main" id="{F0FA456F-A027-4906-BC21-3468C712241E}"/>
              </a:ext>
            </a:extLst>
          </p:cNvPr>
          <p:cNvSpPr txBox="1"/>
          <p:nvPr/>
        </p:nvSpPr>
        <p:spPr>
          <a:xfrm>
            <a:off x="0" y="2060271"/>
            <a:ext cx="3442996" cy="1938992"/>
          </a:xfrm>
          <a:prstGeom prst="rect">
            <a:avLst/>
          </a:prstGeom>
          <a:noFill/>
        </p:spPr>
        <p:txBody>
          <a:bodyPr wrap="square" rtlCol="0">
            <a:spAutoFit/>
          </a:bodyPr>
          <a:lstStyle/>
          <a:p>
            <a:pPr algn="ctr"/>
            <a:r>
              <a:rPr lang="en-US" sz="2400" dirty="0"/>
              <a:t>Outlet Funded Multi Pack Promotion</a:t>
            </a:r>
            <a:r>
              <a:rPr lang="en-US" sz="2400" b="1" u="sng" dirty="0"/>
              <a:t> and </a:t>
            </a:r>
            <a:r>
              <a:rPr lang="en-US" sz="2400" dirty="0"/>
              <a:t>Manufacturer Multi Pack Promotions should be set up as 1 Promotion</a:t>
            </a:r>
            <a:r>
              <a:rPr lang="en-US" sz="2000" dirty="0"/>
              <a:t>	</a:t>
            </a:r>
          </a:p>
        </p:txBody>
      </p:sp>
      <p:sp>
        <p:nvSpPr>
          <p:cNvPr id="7" name="Rectangle 6">
            <a:extLst>
              <a:ext uri="{FF2B5EF4-FFF2-40B4-BE49-F238E27FC236}">
                <a16:creationId xmlns:a16="http://schemas.microsoft.com/office/drawing/2014/main" id="{54B47DD1-71C1-46B4-A331-410C6AE8FCB1}"/>
              </a:ext>
            </a:extLst>
          </p:cNvPr>
          <p:cNvSpPr/>
          <p:nvPr/>
        </p:nvSpPr>
        <p:spPr>
          <a:xfrm>
            <a:off x="3806890" y="1632857"/>
            <a:ext cx="2547257" cy="1427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6E693C6B-B9C6-4AAC-89F5-60CF3F2A1C43}"/>
              </a:ext>
            </a:extLst>
          </p:cNvPr>
          <p:cNvSpPr/>
          <p:nvPr/>
        </p:nvSpPr>
        <p:spPr>
          <a:xfrm>
            <a:off x="6393446" y="1617306"/>
            <a:ext cx="2302686" cy="1023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1870711D-6659-4B77-98E6-590D936F2F90}"/>
              </a:ext>
            </a:extLst>
          </p:cNvPr>
          <p:cNvSpPr/>
          <p:nvPr/>
        </p:nvSpPr>
        <p:spPr>
          <a:xfrm>
            <a:off x="7348279" y="3215953"/>
            <a:ext cx="2458194" cy="413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13">
            <a:extLst>
              <a:ext uri="{FF2B5EF4-FFF2-40B4-BE49-F238E27FC236}">
                <a16:creationId xmlns:a16="http://schemas.microsoft.com/office/drawing/2014/main" id="{67C3126E-5A0F-411A-A95C-C9CF9F1EFE02}"/>
              </a:ext>
            </a:extLst>
          </p:cNvPr>
          <p:cNvGrpSpPr/>
          <p:nvPr/>
        </p:nvGrpSpPr>
        <p:grpSpPr>
          <a:xfrm>
            <a:off x="3793316" y="1134301"/>
            <a:ext cx="7895673" cy="4990616"/>
            <a:chOff x="3793316" y="1134301"/>
            <a:chExt cx="7895673" cy="4990616"/>
          </a:xfrm>
        </p:grpSpPr>
        <p:pic>
          <p:nvPicPr>
            <p:cNvPr id="6" name="Picture 5" descr="A screenshot of a social media post&#10;&#10;Description automatically generated">
              <a:extLst>
                <a:ext uri="{FF2B5EF4-FFF2-40B4-BE49-F238E27FC236}">
                  <a16:creationId xmlns:a16="http://schemas.microsoft.com/office/drawing/2014/main" id="{C9BC0373-8B2E-454B-84AC-4B0D2B60B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890" y="1134301"/>
              <a:ext cx="7882099" cy="4990616"/>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10" name="Rectangle 9">
              <a:extLst>
                <a:ext uri="{FF2B5EF4-FFF2-40B4-BE49-F238E27FC236}">
                  <a16:creationId xmlns:a16="http://schemas.microsoft.com/office/drawing/2014/main" id="{27756DD9-946A-41C8-A780-3379B2FE78B3}"/>
                </a:ext>
              </a:extLst>
            </p:cNvPr>
            <p:cNvSpPr/>
            <p:nvPr/>
          </p:nvSpPr>
          <p:spPr>
            <a:xfrm>
              <a:off x="6354147" y="5240693"/>
              <a:ext cx="1110343" cy="884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5DD7FF84-864E-4A41-B714-D2C44BBE5D7A}"/>
                </a:ext>
              </a:extLst>
            </p:cNvPr>
            <p:cNvSpPr/>
            <p:nvPr/>
          </p:nvSpPr>
          <p:spPr>
            <a:xfrm>
              <a:off x="3793316" y="1639076"/>
              <a:ext cx="2547257" cy="1427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E1ABE89B-EFBA-41AB-8E76-3F858F9898B5}"/>
                </a:ext>
              </a:extLst>
            </p:cNvPr>
            <p:cNvSpPr/>
            <p:nvPr/>
          </p:nvSpPr>
          <p:spPr>
            <a:xfrm>
              <a:off x="6379872" y="1623525"/>
              <a:ext cx="2302686" cy="1023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F92F7639-CCC3-4222-8D3C-6C51E39B2F96}"/>
                </a:ext>
              </a:extLst>
            </p:cNvPr>
            <p:cNvSpPr/>
            <p:nvPr/>
          </p:nvSpPr>
          <p:spPr>
            <a:xfrm>
              <a:off x="7334705" y="3222172"/>
              <a:ext cx="2458194" cy="413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45383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-3</a:t>
            </a:r>
            <a:r>
              <a:rPr lang="en-US" baseline="30000" dirty="0">
                <a:cs typeface="Calibri Light"/>
              </a:rPr>
              <a:t>rd</a:t>
            </a:r>
            <a:r>
              <a:rPr lang="en-US" dirty="0">
                <a:cs typeface="Calibri Light"/>
              </a:rPr>
              <a:t> Party Loyalty</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26653A-B968-46E2-8FA0-DEE4D3170905}"/>
              </a:ext>
            </a:extLst>
          </p:cNvPr>
          <p:cNvSpPr txBox="1"/>
          <p:nvPr/>
        </p:nvSpPr>
        <p:spPr>
          <a:xfrm>
            <a:off x="254395" y="1567543"/>
            <a:ext cx="11353800" cy="1938992"/>
          </a:xfrm>
          <a:prstGeom prst="rect">
            <a:avLst/>
          </a:prstGeom>
          <a:noFill/>
        </p:spPr>
        <p:txBody>
          <a:bodyPr wrap="square" rtlCol="0" anchor="t">
            <a:spAutoFit/>
          </a:bodyPr>
          <a:lstStyle/>
          <a:p>
            <a:endParaRPr lang="en-US" sz="2400" dirty="0"/>
          </a:p>
          <a:p>
            <a:r>
              <a:rPr lang="en-US" sz="2400">
                <a:ea typeface="+mn-lt"/>
                <a:cs typeface="+mn-lt"/>
              </a:rPr>
              <a:t>If you have a 3rd party loyalty card, be sure this is set up properly in C-Store Office.  </a:t>
            </a:r>
            <a:endParaRPr lang="en-US" sz="2400" dirty="0">
              <a:ea typeface="+mn-lt"/>
              <a:cs typeface="+mn-lt"/>
            </a:endParaRPr>
          </a:p>
          <a:p>
            <a:endParaRPr lang="en-US" sz="2400" dirty="0">
              <a:ea typeface="+mn-lt"/>
              <a:cs typeface="+mn-lt"/>
            </a:endParaRPr>
          </a:p>
          <a:p>
            <a:r>
              <a:rPr lang="en-US" sz="2400">
                <a:ea typeface="+mn-lt"/>
                <a:cs typeface="+mn-lt"/>
              </a:rPr>
              <a:t>Submit an online support ticket if you have a loyalty provider and it is not coming into the shift reports. </a:t>
            </a:r>
            <a:endParaRPr lang="en-US"/>
          </a:p>
        </p:txBody>
      </p:sp>
    </p:spTree>
    <p:custDataLst>
      <p:tags r:id="rId1"/>
    </p:custDataLst>
    <p:extLst>
      <p:ext uri="{BB962C8B-B14F-4D97-AF65-F5344CB8AC3E}">
        <p14:creationId xmlns:p14="http://schemas.microsoft.com/office/powerpoint/2010/main" val="300079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3D1A-D7E1-4AB8-A3E7-DECE9F56052F}"/>
              </a:ext>
            </a:extLst>
          </p:cNvPr>
          <p:cNvSpPr>
            <a:spLocks noGrp="1"/>
          </p:cNvSpPr>
          <p:nvPr>
            <p:ph type="title"/>
          </p:nvPr>
        </p:nvSpPr>
        <p:spPr/>
        <p:txBody>
          <a:bodyPr/>
          <a:lstStyle/>
          <a:p>
            <a:r>
              <a:rPr lang="en-US" dirty="0"/>
              <a:t>Altria Scan Data Error Codes and Solutions</a:t>
            </a:r>
          </a:p>
        </p:txBody>
      </p:sp>
      <p:sp>
        <p:nvSpPr>
          <p:cNvPr id="3" name="Text Placeholder 2">
            <a:extLst>
              <a:ext uri="{FF2B5EF4-FFF2-40B4-BE49-F238E27FC236}">
                <a16:creationId xmlns:a16="http://schemas.microsoft.com/office/drawing/2014/main" id="{C432FF54-A355-4532-A182-A1D3B8D80214}"/>
              </a:ext>
            </a:extLst>
          </p:cNvPr>
          <p:cNvSpPr>
            <a:spLocks noGrp="1"/>
          </p:cNvSpPr>
          <p:nvPr>
            <p:ph type="body" idx="1"/>
          </p:nvPr>
        </p:nvSpPr>
        <p:spPr/>
        <p:txBody>
          <a:bodyPr/>
          <a:lstStyle/>
          <a:p>
            <a:r>
              <a:rPr lang="en-US" dirty="0"/>
              <a:t>IRI</a:t>
            </a:r>
          </a:p>
        </p:txBody>
      </p:sp>
    </p:spTree>
    <p:custDataLst>
      <p:tags r:id="rId1"/>
    </p:custDataLst>
    <p:extLst>
      <p:ext uri="{BB962C8B-B14F-4D97-AF65-F5344CB8AC3E}">
        <p14:creationId xmlns:p14="http://schemas.microsoft.com/office/powerpoint/2010/main" val="90253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CD80-F285-47AC-ACF9-2427D956B543}"/>
              </a:ext>
            </a:extLst>
          </p:cNvPr>
          <p:cNvSpPr>
            <a:spLocks noGrp="1"/>
          </p:cNvSpPr>
          <p:nvPr>
            <p:ph type="title"/>
          </p:nvPr>
        </p:nvSpPr>
        <p:spPr>
          <a:xfrm>
            <a:off x="0" y="546100"/>
            <a:ext cx="12101804" cy="520700"/>
          </a:xfrm>
        </p:spPr>
        <p:txBody>
          <a:bodyPr/>
          <a:lstStyle/>
          <a:p>
            <a:r>
              <a:rPr lang="en-US" dirty="0"/>
              <a:t>Altria Scan Data Report E-mail Notification of Error</a:t>
            </a:r>
          </a:p>
        </p:txBody>
      </p:sp>
      <p:grpSp>
        <p:nvGrpSpPr>
          <p:cNvPr id="11" name="Group 10">
            <a:extLst>
              <a:ext uri="{FF2B5EF4-FFF2-40B4-BE49-F238E27FC236}">
                <a16:creationId xmlns:a16="http://schemas.microsoft.com/office/drawing/2014/main" id="{2FF1E1DA-180B-4936-87D2-8995ADE7040C}"/>
              </a:ext>
            </a:extLst>
          </p:cNvPr>
          <p:cNvGrpSpPr/>
          <p:nvPr/>
        </p:nvGrpSpPr>
        <p:grpSpPr>
          <a:xfrm>
            <a:off x="1632857" y="1272075"/>
            <a:ext cx="8803768" cy="4048360"/>
            <a:chOff x="1632857" y="1272075"/>
            <a:chExt cx="8803768" cy="4048360"/>
          </a:xfrm>
        </p:grpSpPr>
        <p:pic>
          <p:nvPicPr>
            <p:cNvPr id="6" name="Picture 5" descr="A screenshot of a social media post&#10;&#10;Description automatically generated">
              <a:extLst>
                <a:ext uri="{FF2B5EF4-FFF2-40B4-BE49-F238E27FC236}">
                  <a16:creationId xmlns:a16="http://schemas.microsoft.com/office/drawing/2014/main" id="{C2C6A61E-68F8-4A71-9770-10ECA10D0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179" y="1272075"/>
              <a:ext cx="8771446" cy="4048360"/>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8" name="Rectangle 7">
              <a:extLst>
                <a:ext uri="{FF2B5EF4-FFF2-40B4-BE49-F238E27FC236}">
                  <a16:creationId xmlns:a16="http://schemas.microsoft.com/office/drawing/2014/main" id="{A46C10D3-4A5C-474C-985B-C8E27EC526B8}"/>
                </a:ext>
              </a:extLst>
            </p:cNvPr>
            <p:cNvSpPr/>
            <p:nvPr/>
          </p:nvSpPr>
          <p:spPr>
            <a:xfrm>
              <a:off x="1632857" y="3536302"/>
              <a:ext cx="2332653" cy="3825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B13798-9040-4711-9E6F-B00E213BE931}"/>
                </a:ext>
              </a:extLst>
            </p:cNvPr>
            <p:cNvSpPr/>
            <p:nvPr/>
          </p:nvSpPr>
          <p:spPr>
            <a:xfrm>
              <a:off x="3890865" y="1772816"/>
              <a:ext cx="3685592" cy="23326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5CA74F25-8A85-4C15-B183-37E6501A5A35}"/>
                </a:ext>
              </a:extLst>
            </p:cNvPr>
            <p:cNvSpPr/>
            <p:nvPr/>
          </p:nvSpPr>
          <p:spPr>
            <a:xfrm>
              <a:off x="2643673" y="2018091"/>
              <a:ext cx="2488164" cy="23326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custDataLst>
      <p:tags r:id="rId1"/>
    </p:custDataLst>
    <p:extLst>
      <p:ext uri="{BB962C8B-B14F-4D97-AF65-F5344CB8AC3E}">
        <p14:creationId xmlns:p14="http://schemas.microsoft.com/office/powerpoint/2010/main" val="335459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Altria Error Code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1668662384"/>
              </p:ext>
            </p:extLst>
          </p:nvPr>
        </p:nvGraphicFramePr>
        <p:xfrm>
          <a:off x="1128032" y="1130479"/>
          <a:ext cx="10282986" cy="4170322"/>
        </p:xfrm>
        <a:graphic>
          <a:graphicData uri="http://schemas.openxmlformats.org/drawingml/2006/table">
            <a:tbl>
              <a:tblPr firstRow="1" bandRow="1">
                <a:tableStyleId>{EB344D84-9AFB-497E-A393-DC336BA19D2E}</a:tableStyleId>
              </a:tblPr>
              <a:tblGrid>
                <a:gridCol w="3110495">
                  <a:extLst>
                    <a:ext uri="{9D8B030D-6E8A-4147-A177-3AD203B41FA5}">
                      <a16:colId xmlns:a16="http://schemas.microsoft.com/office/drawing/2014/main" val="3274762478"/>
                    </a:ext>
                  </a:extLst>
                </a:gridCol>
                <a:gridCol w="7172491">
                  <a:extLst>
                    <a:ext uri="{9D8B030D-6E8A-4147-A177-3AD203B41FA5}">
                      <a16:colId xmlns:a16="http://schemas.microsoft.com/office/drawing/2014/main" val="3216544221"/>
                    </a:ext>
                  </a:extLst>
                </a:gridCol>
              </a:tblGrid>
              <a:tr h="353913">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3804562">
                <a:tc>
                  <a:txBody>
                    <a:bodyPr/>
                    <a:lstStyle/>
                    <a:p>
                      <a:r>
                        <a:rPr lang="en-US" b="1" dirty="0"/>
                        <a:t>20190928</a:t>
                      </a:r>
                    </a:p>
                    <a:p>
                      <a:r>
                        <a:rPr lang="en-US" b="1" dirty="0"/>
                        <a:t>YYMMDD Missing File</a:t>
                      </a:r>
                      <a:endParaRPr lang="en-US" dirty="0"/>
                    </a:p>
                  </a:txBody>
                  <a:tcPr>
                    <a:solidFill>
                      <a:schemeClr val="bg1">
                        <a:lumMod val="95000"/>
                      </a:schemeClr>
                    </a:solidFill>
                  </a:tcPr>
                </a:tc>
                <a:tc>
                  <a:txBody>
                    <a:bodyPr/>
                    <a:lstStyle/>
                    <a:p>
                      <a:pPr marL="342900" indent="-342900">
                        <a:buAutoNum type="arabicPeriod"/>
                      </a:pPr>
                      <a:r>
                        <a:rPr lang="en-US" dirty="0"/>
                        <a:t>Check to see if store was open during missing day information, if closed e-mail Altria representative to let them know if store was closed due to holiday or other event.</a:t>
                      </a:r>
                    </a:p>
                    <a:p>
                      <a:pPr marL="342900" indent="-342900">
                        <a:buAutoNum type="arabicPeriod"/>
                      </a:pPr>
                      <a:r>
                        <a:rPr lang="en-US" dirty="0"/>
                        <a:t>Ensure DC box is online.</a:t>
                      </a:r>
                    </a:p>
                    <a:p>
                      <a:pPr marL="342900" indent="-342900">
                        <a:buAutoNum type="arabicPeriod"/>
                      </a:pPr>
                      <a:r>
                        <a:rPr lang="en-US" dirty="0"/>
                        <a:t>Ensure shift was accepted for the missing day information.</a:t>
                      </a:r>
                    </a:p>
                    <a:p>
                      <a:pPr marL="342900" indent="-342900">
                        <a:buAutoNum type="arabicPeriod"/>
                      </a:pPr>
                      <a:r>
                        <a:rPr lang="en-US" dirty="0"/>
                        <a:t>Resend the file for the missing week.</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143774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Altria Error Code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2703259665"/>
              </p:ext>
            </p:extLst>
          </p:nvPr>
        </p:nvGraphicFramePr>
        <p:xfrm>
          <a:off x="1128032" y="1130479"/>
          <a:ext cx="10282986" cy="4170322"/>
        </p:xfrm>
        <a:graphic>
          <a:graphicData uri="http://schemas.openxmlformats.org/drawingml/2006/table">
            <a:tbl>
              <a:tblPr firstRow="1" bandRow="1">
                <a:tableStyleId>{EB344D84-9AFB-497E-A393-DC336BA19D2E}</a:tableStyleId>
              </a:tblPr>
              <a:tblGrid>
                <a:gridCol w="3110495">
                  <a:extLst>
                    <a:ext uri="{9D8B030D-6E8A-4147-A177-3AD203B41FA5}">
                      <a16:colId xmlns:a16="http://schemas.microsoft.com/office/drawing/2014/main" val="3274762478"/>
                    </a:ext>
                  </a:extLst>
                </a:gridCol>
                <a:gridCol w="7172491">
                  <a:extLst>
                    <a:ext uri="{9D8B030D-6E8A-4147-A177-3AD203B41FA5}">
                      <a16:colId xmlns:a16="http://schemas.microsoft.com/office/drawing/2014/main" val="3216544221"/>
                    </a:ext>
                  </a:extLst>
                </a:gridCol>
              </a:tblGrid>
              <a:tr h="353913">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3804562">
                <a:tc>
                  <a:txBody>
                    <a:bodyPr/>
                    <a:lstStyle/>
                    <a:p>
                      <a:r>
                        <a:rPr lang="en-US" b="1" dirty="0"/>
                        <a:t>4-4-1</a:t>
                      </a:r>
                      <a:r>
                        <a:rPr lang="en-US" dirty="0"/>
                        <a:t> Invalid Summary (First Line in File) Format or Summary Line Missing</a:t>
                      </a:r>
                    </a:p>
                    <a:p>
                      <a:endParaRPr lang="en-US" dirty="0"/>
                    </a:p>
                    <a:p>
                      <a:r>
                        <a:rPr lang="en-US" b="1" dirty="0"/>
                        <a:t>4-4-2</a:t>
                      </a:r>
                      <a:r>
                        <a:rPr lang="en-US" dirty="0"/>
                        <a:t> Invalid Summary (First Line in File) Line</a:t>
                      </a:r>
                    </a:p>
                  </a:txBody>
                  <a:tcPr>
                    <a:solidFill>
                      <a:schemeClr val="bg1">
                        <a:lumMod val="95000"/>
                      </a:schemeClr>
                    </a:solidFill>
                  </a:tcPr>
                </a:tc>
                <a:tc>
                  <a:txBody>
                    <a:bodyPr/>
                    <a:lstStyle/>
                    <a:p>
                      <a:pPr marL="342900" indent="-342900">
                        <a:buAutoNum type="arabicPeriod"/>
                      </a:pPr>
                      <a:r>
                        <a:rPr lang="en-US" dirty="0"/>
                        <a:t>Ensure Altria Account Number field is filled in with Account Number for each station if sending files by individual Station.</a:t>
                      </a:r>
                    </a:p>
                    <a:p>
                      <a:pPr marL="342900" indent="-342900">
                        <a:buAutoNum type="arabicPeriod"/>
                      </a:pPr>
                      <a:r>
                        <a:rPr lang="en-US" dirty="0"/>
                        <a:t>If sending  1 file that includes all stations data enter the same Account Number in each station.</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grpSp>
        <p:nvGrpSpPr>
          <p:cNvPr id="12" name="Group 11">
            <a:extLst>
              <a:ext uri="{FF2B5EF4-FFF2-40B4-BE49-F238E27FC236}">
                <a16:creationId xmlns:a16="http://schemas.microsoft.com/office/drawing/2014/main" id="{91F359E1-6A65-4496-807A-587BF780BB58}"/>
              </a:ext>
            </a:extLst>
          </p:cNvPr>
          <p:cNvGrpSpPr/>
          <p:nvPr/>
        </p:nvGrpSpPr>
        <p:grpSpPr>
          <a:xfrm>
            <a:off x="5676900" y="2710702"/>
            <a:ext cx="4497538" cy="1809437"/>
            <a:chOff x="6349655" y="3362894"/>
            <a:chExt cx="4497538" cy="1809437"/>
          </a:xfrm>
        </p:grpSpPr>
        <p:pic>
          <p:nvPicPr>
            <p:cNvPr id="5" name="Picture 4" descr="A screenshot of a social media post&#10;&#10;Description automatically generated">
              <a:extLst>
                <a:ext uri="{FF2B5EF4-FFF2-40B4-BE49-F238E27FC236}">
                  <a16:creationId xmlns:a16="http://schemas.microsoft.com/office/drawing/2014/main" id="{468531A5-F00E-425B-8D5C-AAA37FC44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655" y="3362894"/>
              <a:ext cx="4497538" cy="1770343"/>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11" name="Rectangle 10">
              <a:extLst>
                <a:ext uri="{FF2B5EF4-FFF2-40B4-BE49-F238E27FC236}">
                  <a16:creationId xmlns:a16="http://schemas.microsoft.com/office/drawing/2014/main" id="{8C2800D7-D0A8-48A6-9848-50FC3A727D5E}"/>
                </a:ext>
              </a:extLst>
            </p:cNvPr>
            <p:cNvSpPr/>
            <p:nvPr/>
          </p:nvSpPr>
          <p:spPr>
            <a:xfrm>
              <a:off x="7893698" y="4093535"/>
              <a:ext cx="886408" cy="1078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2229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Altria Error Code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3000068046"/>
              </p:ext>
            </p:extLst>
          </p:nvPr>
        </p:nvGraphicFramePr>
        <p:xfrm>
          <a:off x="940511" y="1066800"/>
          <a:ext cx="10310978" cy="4334380"/>
        </p:xfrm>
        <a:graphic>
          <a:graphicData uri="http://schemas.openxmlformats.org/drawingml/2006/table">
            <a:tbl>
              <a:tblPr firstRow="1" bandRow="1">
                <a:tableStyleId>{EB344D84-9AFB-497E-A393-DC336BA19D2E}</a:tableStyleId>
              </a:tblPr>
              <a:tblGrid>
                <a:gridCol w="2511816">
                  <a:extLst>
                    <a:ext uri="{9D8B030D-6E8A-4147-A177-3AD203B41FA5}">
                      <a16:colId xmlns:a16="http://schemas.microsoft.com/office/drawing/2014/main" val="3274762478"/>
                    </a:ext>
                  </a:extLst>
                </a:gridCol>
                <a:gridCol w="7799162">
                  <a:extLst>
                    <a:ext uri="{9D8B030D-6E8A-4147-A177-3AD203B41FA5}">
                      <a16:colId xmlns:a16="http://schemas.microsoft.com/office/drawing/2014/main" val="3216544221"/>
                    </a:ext>
                  </a:extLst>
                </a:gridCol>
              </a:tblGrid>
              <a:tr h="273698">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3968620">
                <a:tc>
                  <a:txBody>
                    <a:bodyPr/>
                    <a:lstStyle/>
                    <a:p>
                      <a:r>
                        <a:rPr lang="en-US" b="1" dirty="0"/>
                        <a:t>4-4-5</a:t>
                      </a:r>
                      <a:r>
                        <a:rPr lang="en-US" dirty="0"/>
                        <a:t> Empty Data File</a:t>
                      </a:r>
                    </a:p>
                    <a:p>
                      <a:r>
                        <a:rPr lang="en-US" b="1" dirty="0"/>
                        <a:t>5-10-1</a:t>
                      </a:r>
                      <a:r>
                        <a:rPr lang="en-US" dirty="0"/>
                        <a:t> Blank Core Fields</a:t>
                      </a:r>
                    </a:p>
                  </a:txBody>
                  <a:tcPr>
                    <a:solidFill>
                      <a:schemeClr val="bg1">
                        <a:lumMod val="95000"/>
                      </a:schemeClr>
                    </a:solidFill>
                  </a:tcPr>
                </a:tc>
                <a:tc>
                  <a:txBody>
                    <a:bodyPr/>
                    <a:lstStyle/>
                    <a:p>
                      <a:pPr marL="914400" lvl="1" indent="-457200">
                        <a:buFont typeface="+mj-lt"/>
                        <a:buAutoNum type="arabicPeriod"/>
                      </a:pPr>
                      <a:r>
                        <a:rPr lang="en-US" dirty="0"/>
                        <a:t>Ensure DC is online in CSO</a:t>
                      </a:r>
                    </a:p>
                    <a:p>
                      <a:pPr marL="914400" lvl="1" indent="-457200">
                        <a:buFont typeface="+mj-lt"/>
                        <a:buAutoNum type="arabicPeriod"/>
                      </a:pPr>
                      <a:r>
                        <a:rPr lang="en-US" dirty="0"/>
                        <a:t>Make sure shift is accepted</a:t>
                      </a:r>
                    </a:p>
                    <a:p>
                      <a:pPr marL="914400" lvl="1" indent="-457200">
                        <a:buFont typeface="+mj-lt"/>
                        <a:buAutoNum type="arabicPeriod"/>
                      </a:pPr>
                      <a:r>
                        <a:rPr lang="en-US" dirty="0"/>
                        <a:t>Ensure PJR Files on Register are enabled, </a:t>
                      </a:r>
                      <a:r>
                        <a:rPr lang="en-US" dirty="0">
                          <a:hlinkClick r:id="rId4"/>
                        </a:rPr>
                        <a:t>Help Menu </a:t>
                      </a:r>
                      <a:r>
                        <a:rPr lang="en-US" dirty="0"/>
                        <a:t>has instructions</a:t>
                      </a:r>
                    </a:p>
                    <a:p>
                      <a:pPr marL="914400" lvl="1" indent="-457200">
                        <a:buFont typeface="+mj-lt"/>
                        <a:buAutoNum type="arabicPeriod"/>
                      </a:pPr>
                      <a:r>
                        <a:rPr lang="en-US" dirty="0"/>
                        <a:t>Ensure PJR Files on C-Store Office are enabled</a:t>
                      </a:r>
                    </a:p>
                    <a:p>
                      <a:pPr lvl="1"/>
                      <a:r>
                        <a:rPr lang="en-US" dirty="0"/>
                        <a:t>	CSO Homepage &gt; Data Entry &gt; Dashboard &gt; </a:t>
                      </a:r>
                      <a:r>
                        <a:rPr lang="en-US" dirty="0" err="1"/>
                        <a:t>Misc</a:t>
                      </a:r>
                      <a:r>
                        <a:rPr lang="en-US" dirty="0"/>
                        <a:t> &gt; Journal Settings</a:t>
                      </a:r>
                    </a:p>
                    <a:p>
                      <a:pPr lvl="1"/>
                      <a:endParaRPr lang="en-US" dirty="0"/>
                    </a:p>
                    <a:p>
                      <a:pPr lvl="1"/>
                      <a:endParaRPr lang="en-US" dirty="0"/>
                    </a:p>
                    <a:p>
                      <a:pPr lvl="1"/>
                      <a:endParaRPr lang="en-US" dirty="0"/>
                    </a:p>
                    <a:p>
                      <a:pPr lvl="1"/>
                      <a:endParaRPr lang="en-US" dirty="0"/>
                    </a:p>
                    <a:p>
                      <a:pPr marL="914400" lvl="1" indent="-457200">
                        <a:buFont typeface="+mj-lt"/>
                        <a:buAutoNum type="arabicPeriod" startAt="4"/>
                      </a:pPr>
                      <a:r>
                        <a:rPr lang="en-US" dirty="0"/>
                        <a:t>Check Account Number in Report Settings</a:t>
                      </a:r>
                    </a:p>
                    <a:p>
                      <a:pPr marL="914400" lvl="1" indent="-457200">
                        <a:buFont typeface="+mj-lt"/>
                        <a:buAutoNum type="arabicPeriod" startAt="4"/>
                      </a:pPr>
                      <a:r>
                        <a:rPr lang="en-US" dirty="0"/>
                        <a:t>Ensure entire store address is filled out in General Tab</a:t>
                      </a:r>
                    </a:p>
                    <a:p>
                      <a:pPr lvl="1"/>
                      <a:r>
                        <a:rPr lang="en-US" dirty="0"/>
                        <a:t>	CSO Homepage &gt; User Sign In &gt; General &gt; Locations</a:t>
                      </a:r>
                    </a:p>
                    <a:p>
                      <a:pPr lvl="1"/>
                      <a:r>
                        <a:rPr lang="en-US" dirty="0"/>
                        <a:t>6.      Submit a support ticket to Petrosoft if the above didn’t resolve issue.</a:t>
                      </a:r>
                    </a:p>
                    <a:p>
                      <a:pPr marL="342900" indent="-342900">
                        <a:buAutoNum type="arabicPeriod"/>
                      </a:pPr>
                      <a:endParaRPr lang="en-US" dirty="0"/>
                    </a:p>
                  </a:txBody>
                  <a:tcPr/>
                </a:tc>
                <a:extLst>
                  <a:ext uri="{0D108BD9-81ED-4DB2-BD59-A6C34878D82A}">
                    <a16:rowId xmlns:a16="http://schemas.microsoft.com/office/drawing/2014/main" val="1057651179"/>
                  </a:ext>
                </a:extLst>
              </a:tr>
            </a:tbl>
          </a:graphicData>
        </a:graphic>
      </p:graphicFrame>
      <p:pic>
        <p:nvPicPr>
          <p:cNvPr id="9" name="Picture 8" descr="A screenshot of a cell phone&#10;&#10;Description automatically generated">
            <a:extLst>
              <a:ext uri="{FF2B5EF4-FFF2-40B4-BE49-F238E27FC236}">
                <a16:creationId xmlns:a16="http://schemas.microsoft.com/office/drawing/2014/main" id="{B64E3934-DAFC-43A3-A190-E8F504DE29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109" y="2926606"/>
            <a:ext cx="2080223" cy="1004787"/>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390305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B482-FF9B-4878-B0F8-DAD6EB0B5219}"/>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8323991-100E-436A-A94A-118606251108}"/>
              </a:ext>
            </a:extLst>
          </p:cNvPr>
          <p:cNvSpPr>
            <a:spLocks noGrp="1"/>
          </p:cNvSpPr>
          <p:nvPr>
            <p:ph idx="1"/>
          </p:nvPr>
        </p:nvSpPr>
        <p:spPr>
          <a:xfrm>
            <a:off x="838200" y="1119075"/>
            <a:ext cx="10515600" cy="4300746"/>
          </a:xfrm>
        </p:spPr>
        <p:txBody>
          <a:bodyPr anchor="ctr"/>
          <a:lstStyle/>
          <a:p>
            <a:r>
              <a:rPr lang="en-US" sz="2400" dirty="0">
                <a:cs typeface="Calibri"/>
              </a:rPr>
              <a:t>Pricebook Set Up Refresher</a:t>
            </a:r>
          </a:p>
          <a:p>
            <a:r>
              <a:rPr lang="en-US" sz="2400" dirty="0">
                <a:solidFill>
                  <a:prstClr val="black"/>
                </a:solidFill>
                <a:cs typeface="Calibri"/>
              </a:rPr>
              <a:t>Altria Error Code Review</a:t>
            </a:r>
          </a:p>
          <a:p>
            <a:r>
              <a:rPr lang="en-US" sz="2400" dirty="0">
                <a:solidFill>
                  <a:prstClr val="black"/>
                </a:solidFill>
                <a:cs typeface="Calibri"/>
              </a:rPr>
              <a:t>RJR Errors Review</a:t>
            </a:r>
            <a:endParaRPr lang="en-US" sz="2000" dirty="0">
              <a:cs typeface="Calibri"/>
            </a:endParaRPr>
          </a:p>
          <a:p>
            <a:r>
              <a:rPr lang="en-US" sz="2400" dirty="0"/>
              <a:t>Test Your Knowledge</a:t>
            </a:r>
            <a:endParaRPr lang="en-US" sz="3200" dirty="0"/>
          </a:p>
        </p:txBody>
      </p:sp>
      <p:pic>
        <p:nvPicPr>
          <p:cNvPr id="6" name="Picture 5">
            <a:extLst>
              <a:ext uri="{FF2B5EF4-FFF2-40B4-BE49-F238E27FC236}">
                <a16:creationId xmlns:a16="http://schemas.microsoft.com/office/drawing/2014/main" id="{E30C3940-FB35-404A-929D-8CB0B94A5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205" y="1438179"/>
            <a:ext cx="2743206" cy="3621031"/>
          </a:xfrm>
          <a:prstGeom prst="rect">
            <a:avLst/>
          </a:prstGeom>
        </p:spPr>
      </p:pic>
    </p:spTree>
    <p:custDataLst>
      <p:tags r:id="rId1"/>
    </p:custDataLst>
    <p:extLst>
      <p:ext uri="{BB962C8B-B14F-4D97-AF65-F5344CB8AC3E}">
        <p14:creationId xmlns:p14="http://schemas.microsoft.com/office/powerpoint/2010/main" val="328218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Altria Error Code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3554047288"/>
              </p:ext>
            </p:extLst>
          </p:nvPr>
        </p:nvGraphicFramePr>
        <p:xfrm>
          <a:off x="940511" y="1303485"/>
          <a:ext cx="10310978" cy="4023360"/>
        </p:xfrm>
        <a:graphic>
          <a:graphicData uri="http://schemas.openxmlformats.org/drawingml/2006/table">
            <a:tbl>
              <a:tblPr firstRow="1" bandRow="1">
                <a:tableStyleId>{EB344D84-9AFB-497E-A393-DC336BA19D2E}</a:tableStyleId>
              </a:tblPr>
              <a:tblGrid>
                <a:gridCol w="2511816">
                  <a:extLst>
                    <a:ext uri="{9D8B030D-6E8A-4147-A177-3AD203B41FA5}">
                      <a16:colId xmlns:a16="http://schemas.microsoft.com/office/drawing/2014/main" val="3274762478"/>
                    </a:ext>
                  </a:extLst>
                </a:gridCol>
                <a:gridCol w="7799162">
                  <a:extLst>
                    <a:ext uri="{9D8B030D-6E8A-4147-A177-3AD203B41FA5}">
                      <a16:colId xmlns:a16="http://schemas.microsoft.com/office/drawing/2014/main" val="3216544221"/>
                    </a:ext>
                  </a:extLst>
                </a:gridCol>
              </a:tblGrid>
              <a:tr h="307988">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1573685">
                <a:tc>
                  <a:txBody>
                    <a:bodyPr/>
                    <a:lstStyle/>
                    <a:p>
                      <a:r>
                        <a:rPr lang="en-US" b="1" dirty="0"/>
                        <a:t>5-2-3</a:t>
                      </a:r>
                      <a:r>
                        <a:rPr lang="en-US" dirty="0"/>
                        <a:t> Incorrect Week Ending Date Failed: Week ending date is not on Saturday</a:t>
                      </a:r>
                    </a:p>
                  </a:txBody>
                  <a:tcPr>
                    <a:solidFill>
                      <a:schemeClr val="bg1">
                        <a:lumMod val="95000"/>
                      </a:schemeClr>
                    </a:solidFill>
                  </a:tcPr>
                </a:tc>
                <a:tc>
                  <a:txBody>
                    <a:bodyPr/>
                    <a:lstStyle/>
                    <a:p>
                      <a:pPr marL="914400" lvl="1" indent="-457200">
                        <a:buFont typeface="+mj-lt"/>
                        <a:buAutoNum type="arabicPeriod"/>
                      </a:pPr>
                      <a:r>
                        <a:rPr lang="en-US" dirty="0"/>
                        <a:t>When sending manual test file, choose correct week ending date. </a:t>
                      </a:r>
                    </a:p>
                    <a:p>
                      <a:pPr marL="914400" lvl="1" indent="-457200">
                        <a:buFont typeface="+mj-lt"/>
                        <a:buAutoNum type="arabicPeriod"/>
                      </a:pPr>
                      <a:r>
                        <a:rPr lang="en-US" dirty="0"/>
                        <a:t>Resend file.</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dirty="0"/>
                    </a:p>
                    <a:p>
                      <a:pPr marL="457200" lvl="1" indent="0">
                        <a:buFont typeface="+mj-lt"/>
                        <a:buNone/>
                      </a:pPr>
                      <a:endParaRPr lang="en-US" dirty="0"/>
                    </a:p>
                  </a:txBody>
                  <a:tcPr/>
                </a:tc>
                <a:extLst>
                  <a:ext uri="{0D108BD9-81ED-4DB2-BD59-A6C34878D82A}">
                    <a16:rowId xmlns:a16="http://schemas.microsoft.com/office/drawing/2014/main" val="1057651179"/>
                  </a:ext>
                </a:extLst>
              </a:tr>
            </a:tbl>
          </a:graphicData>
        </a:graphic>
      </p:graphicFrame>
      <p:grpSp>
        <p:nvGrpSpPr>
          <p:cNvPr id="12" name="Group 11">
            <a:extLst>
              <a:ext uri="{FF2B5EF4-FFF2-40B4-BE49-F238E27FC236}">
                <a16:creationId xmlns:a16="http://schemas.microsoft.com/office/drawing/2014/main" id="{06982980-C8A0-488D-960E-B883493F20FA}"/>
              </a:ext>
            </a:extLst>
          </p:cNvPr>
          <p:cNvGrpSpPr/>
          <p:nvPr/>
        </p:nvGrpSpPr>
        <p:grpSpPr>
          <a:xfrm>
            <a:off x="4570696" y="2473814"/>
            <a:ext cx="5605113" cy="2698517"/>
            <a:chOff x="4570696" y="2473814"/>
            <a:chExt cx="5605113" cy="2698517"/>
          </a:xfrm>
        </p:grpSpPr>
        <p:pic>
          <p:nvPicPr>
            <p:cNvPr id="10" name="Picture 9" descr="A screenshot of a social media post&#10;&#10;Description automatically generated">
              <a:extLst>
                <a:ext uri="{FF2B5EF4-FFF2-40B4-BE49-F238E27FC236}">
                  <a16:creationId xmlns:a16="http://schemas.microsoft.com/office/drawing/2014/main" id="{BCD3B10A-D52E-4826-AD2D-76430161A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696" y="2473814"/>
              <a:ext cx="5605113" cy="2698517"/>
            </a:xfrm>
            <a:prstGeom prst="rect">
              <a:avLst/>
            </a:prstGeom>
            <a:solidFill>
              <a:schemeClr val="bg1">
                <a:lumMod val="85000"/>
              </a:schemeClr>
            </a:solidFill>
            <a:effectLst>
              <a:outerShdw blurRad="50800" dist="38100" algn="l" rotWithShape="0">
                <a:prstClr val="black">
                  <a:alpha val="40000"/>
                </a:prstClr>
              </a:outerShdw>
            </a:effectLst>
          </p:spPr>
        </p:pic>
        <p:sp>
          <p:nvSpPr>
            <p:cNvPr id="11" name="Rectangle 10">
              <a:extLst>
                <a:ext uri="{FF2B5EF4-FFF2-40B4-BE49-F238E27FC236}">
                  <a16:creationId xmlns:a16="http://schemas.microsoft.com/office/drawing/2014/main" id="{C66FCBD8-FD17-4C5D-84F4-D4ADDB231D03}"/>
                </a:ext>
              </a:extLst>
            </p:cNvPr>
            <p:cNvSpPr/>
            <p:nvPr/>
          </p:nvSpPr>
          <p:spPr>
            <a:xfrm>
              <a:off x="8061649" y="3741577"/>
              <a:ext cx="438539" cy="5225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16212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3D1A-D7E1-4AB8-A3E7-DECE9F56052F}"/>
              </a:ext>
            </a:extLst>
          </p:cNvPr>
          <p:cNvSpPr>
            <a:spLocks noGrp="1"/>
          </p:cNvSpPr>
          <p:nvPr>
            <p:ph type="title"/>
          </p:nvPr>
        </p:nvSpPr>
        <p:spPr/>
        <p:txBody>
          <a:bodyPr/>
          <a:lstStyle/>
          <a:p>
            <a:r>
              <a:rPr lang="en-US" dirty="0"/>
              <a:t>RJR Data Error Descriptions and Solutions</a:t>
            </a:r>
          </a:p>
        </p:txBody>
      </p:sp>
      <p:sp>
        <p:nvSpPr>
          <p:cNvPr id="3" name="Text Placeholder 2">
            <a:extLst>
              <a:ext uri="{FF2B5EF4-FFF2-40B4-BE49-F238E27FC236}">
                <a16:creationId xmlns:a16="http://schemas.microsoft.com/office/drawing/2014/main" id="{C432FF54-A355-4532-A182-A1D3B8D80214}"/>
              </a:ext>
            </a:extLst>
          </p:cNvPr>
          <p:cNvSpPr>
            <a:spLocks noGrp="1"/>
          </p:cNvSpPr>
          <p:nvPr>
            <p:ph type="body" idx="1"/>
          </p:nvPr>
        </p:nvSpPr>
        <p:spPr/>
        <p:txBody>
          <a:bodyPr/>
          <a:lstStyle/>
          <a:p>
            <a:r>
              <a:rPr lang="en-US" dirty="0"/>
              <a:t>MSA </a:t>
            </a:r>
          </a:p>
        </p:txBody>
      </p:sp>
    </p:spTree>
    <p:custDataLst>
      <p:tags r:id="rId1"/>
    </p:custDataLst>
    <p:extLst>
      <p:ext uri="{BB962C8B-B14F-4D97-AF65-F5344CB8AC3E}">
        <p14:creationId xmlns:p14="http://schemas.microsoft.com/office/powerpoint/2010/main" val="1377910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a:cs typeface="Calibri"/>
            </a:endParaRPr>
          </a:p>
        </p:txBody>
      </p:sp>
      <p:sp>
        <p:nvSpPr>
          <p:cNvPr id="10" name="Title 1">
            <a:extLst>
              <a:ext uri="{FF2B5EF4-FFF2-40B4-BE49-F238E27FC236}">
                <a16:creationId xmlns:a16="http://schemas.microsoft.com/office/drawing/2014/main" id="{0E4982C1-46DF-428E-AA9D-0E91B4F33AF0}"/>
              </a:ext>
            </a:extLst>
          </p:cNvPr>
          <p:cNvSpPr txBox="1">
            <a:spLocks/>
          </p:cNvSpPr>
          <p:nvPr/>
        </p:nvSpPr>
        <p:spPr>
          <a:xfrm>
            <a:off x="0" y="584465"/>
            <a:ext cx="11353800" cy="5207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cs typeface="Calibri Light"/>
              </a:rPr>
              <a:t>MSA Portal</a:t>
            </a:r>
            <a:endParaRPr lang="en-US" dirty="0"/>
          </a:p>
        </p:txBody>
      </p:sp>
      <p:pic>
        <p:nvPicPr>
          <p:cNvPr id="4" name="Picture 3" descr="A screenshot of a cell phone&#10;&#10;Description automatically generated">
            <a:extLst>
              <a:ext uri="{FF2B5EF4-FFF2-40B4-BE49-F238E27FC236}">
                <a16:creationId xmlns:a16="http://schemas.microsoft.com/office/drawing/2014/main" id="{8AB07440-CA02-4338-956B-F4A886264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22" y="1156632"/>
            <a:ext cx="4507067" cy="4149799"/>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3737699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3696220742"/>
              </p:ext>
            </p:extLst>
          </p:nvPr>
        </p:nvGraphicFramePr>
        <p:xfrm>
          <a:off x="940511" y="1303485"/>
          <a:ext cx="10310978" cy="2377440"/>
        </p:xfrm>
        <a:graphic>
          <a:graphicData uri="http://schemas.openxmlformats.org/drawingml/2006/table">
            <a:tbl>
              <a:tblPr firstRow="1" bandRow="1">
                <a:tableStyleId>{EB344D84-9AFB-497E-A393-DC336BA19D2E}</a:tableStyleId>
              </a:tblPr>
              <a:tblGrid>
                <a:gridCol w="2511816">
                  <a:extLst>
                    <a:ext uri="{9D8B030D-6E8A-4147-A177-3AD203B41FA5}">
                      <a16:colId xmlns:a16="http://schemas.microsoft.com/office/drawing/2014/main" val="3274762478"/>
                    </a:ext>
                  </a:extLst>
                </a:gridCol>
                <a:gridCol w="7799162">
                  <a:extLst>
                    <a:ext uri="{9D8B030D-6E8A-4147-A177-3AD203B41FA5}">
                      <a16:colId xmlns:a16="http://schemas.microsoft.com/office/drawing/2014/main" val="3216544221"/>
                    </a:ext>
                  </a:extLst>
                </a:gridCol>
              </a:tblGrid>
              <a:tr h="307988">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1573685">
                <a:tc>
                  <a:txBody>
                    <a:bodyPr/>
                    <a:lstStyle/>
                    <a:p>
                      <a:r>
                        <a:rPr lang="en-US" b="1" dirty="0"/>
                        <a:t>Unit of Measure is Required</a:t>
                      </a:r>
                      <a:endParaRPr lang="en-US" dirty="0"/>
                    </a:p>
                  </a:txBody>
                  <a:tcPr>
                    <a:solidFill>
                      <a:schemeClr val="bg1">
                        <a:lumMod val="95000"/>
                      </a:schemeClr>
                    </a:solidFill>
                  </a:tcPr>
                </a:tc>
                <a:tc>
                  <a:txBody>
                    <a:bodyPr/>
                    <a:lstStyle/>
                    <a:p>
                      <a:pPr marL="914400" lvl="1" indent="-457200">
                        <a:buFont typeface="+mj-lt"/>
                        <a:buAutoNum type="arabicPeriod"/>
                      </a:pPr>
                      <a:r>
                        <a:rPr lang="en-US" dirty="0"/>
                        <a:t>Refer to Cigarette packet for required verbiage in Unit of Measure (i.e. Pack, Carton, </a:t>
                      </a:r>
                      <a:r>
                        <a:rPr lang="en-US" dirty="0" err="1"/>
                        <a:t>etc</a:t>
                      </a:r>
                      <a:r>
                        <a:rPr lang="en-US" dirty="0"/>
                        <a:t>). </a:t>
                      </a:r>
                      <a:r>
                        <a:rPr lang="en-US" b="1" dirty="0"/>
                        <a:t> Size </a:t>
                      </a:r>
                      <a:r>
                        <a:rPr lang="en-US" dirty="0"/>
                        <a:t>in C-Store Office Price Book must be accurate.</a:t>
                      </a:r>
                    </a:p>
                    <a:p>
                      <a:pPr marL="914400" lvl="1" indent="-457200">
                        <a:buFont typeface="+mj-lt"/>
                        <a:buAutoNum type="arabicPeriod"/>
                      </a:pPr>
                      <a:r>
                        <a:rPr lang="en-US" dirty="0"/>
                        <a:t>Use Find and Replace Tool to update items Size in bulk</a:t>
                      </a:r>
                    </a:p>
                    <a:p>
                      <a:pPr marL="914400" lvl="1" indent="-457200">
                        <a:buFont typeface="+mj-lt"/>
                        <a:buAutoNum type="arabicPeriod"/>
                      </a:pPr>
                      <a:r>
                        <a:rPr lang="en-US" dirty="0"/>
                        <a:t>Resubmit report</a:t>
                      </a:r>
                    </a:p>
                    <a:p>
                      <a:pPr marL="457200" lvl="1" indent="0">
                        <a:buFont typeface="+mj-lt"/>
                        <a:buNone/>
                      </a:pPr>
                      <a:endParaRPr lang="en-US" dirty="0"/>
                    </a:p>
                    <a:p>
                      <a:pPr marL="342900" indent="-342900">
                        <a:buAutoNum type="arabicPeriod"/>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1895302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854977555"/>
              </p:ext>
            </p:extLst>
          </p:nvPr>
        </p:nvGraphicFramePr>
        <p:xfrm>
          <a:off x="1042822" y="1159974"/>
          <a:ext cx="10928354" cy="3749040"/>
        </p:xfrm>
        <a:graphic>
          <a:graphicData uri="http://schemas.openxmlformats.org/drawingml/2006/table">
            <a:tbl>
              <a:tblPr firstRow="1" bandRow="1">
                <a:tableStyleId>{EB344D84-9AFB-497E-A393-DC336BA19D2E}</a:tableStyleId>
              </a:tblPr>
              <a:tblGrid>
                <a:gridCol w="2194900">
                  <a:extLst>
                    <a:ext uri="{9D8B030D-6E8A-4147-A177-3AD203B41FA5}">
                      <a16:colId xmlns:a16="http://schemas.microsoft.com/office/drawing/2014/main" val="3274762478"/>
                    </a:ext>
                  </a:extLst>
                </a:gridCol>
                <a:gridCol w="8733454">
                  <a:extLst>
                    <a:ext uri="{9D8B030D-6E8A-4147-A177-3AD203B41FA5}">
                      <a16:colId xmlns:a16="http://schemas.microsoft.com/office/drawing/2014/main" val="3216544221"/>
                    </a:ext>
                  </a:extLst>
                </a:gridCol>
              </a:tblGrid>
              <a:tr h="307988">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1573685">
                <a:tc>
                  <a:txBody>
                    <a:bodyPr/>
                    <a:lstStyle/>
                    <a:p>
                      <a:r>
                        <a:rPr lang="en-US" b="1" dirty="0"/>
                        <a:t>File is missing expected fields- null</a:t>
                      </a:r>
                      <a:endParaRPr lang="en-US" dirty="0"/>
                    </a:p>
                  </a:txBody>
                  <a:tcPr>
                    <a:solidFill>
                      <a:schemeClr val="bg1">
                        <a:lumMod val="95000"/>
                      </a:schemeClr>
                    </a:solidFill>
                  </a:tcPr>
                </a:tc>
                <a:tc>
                  <a:txBody>
                    <a:bodyPr/>
                    <a:lstStyle/>
                    <a:p>
                      <a:pPr marL="914400" lvl="1" indent="-457200">
                        <a:buFont typeface="+mj-lt"/>
                        <a:buAutoNum type="arabicPeriod"/>
                      </a:pPr>
                      <a:r>
                        <a:rPr lang="en-US" dirty="0"/>
                        <a:t>Ensure DC box is online in CSO</a:t>
                      </a:r>
                    </a:p>
                    <a:p>
                      <a:pPr marL="914400" lvl="1" indent="-457200">
                        <a:buFont typeface="+mj-lt"/>
                        <a:buAutoNum type="arabicPeriod"/>
                      </a:pPr>
                      <a:r>
                        <a:rPr lang="en-US" dirty="0"/>
                        <a:t>Make sure shift is accepted</a:t>
                      </a:r>
                    </a:p>
                    <a:p>
                      <a:pPr marL="914400" lvl="1" indent="-457200">
                        <a:buFont typeface="+mj-lt"/>
                        <a:buAutoNum type="arabicPeriod"/>
                      </a:pPr>
                      <a:r>
                        <a:rPr lang="en-US" dirty="0"/>
                        <a:t>Ensure PJR Files on Register are enabled, </a:t>
                      </a:r>
                      <a:r>
                        <a:rPr lang="en-US" dirty="0">
                          <a:hlinkClick r:id="rId4"/>
                        </a:rPr>
                        <a:t>Help Menu </a:t>
                      </a:r>
                      <a:r>
                        <a:rPr lang="en-US" dirty="0"/>
                        <a:t>has instructions</a:t>
                      </a:r>
                    </a:p>
                    <a:p>
                      <a:pPr marL="914400" lvl="1" indent="-457200">
                        <a:buFont typeface="+mj-lt"/>
                        <a:buAutoNum type="arabicPeriod"/>
                      </a:pPr>
                      <a:r>
                        <a:rPr lang="en-US" dirty="0"/>
                        <a:t>Ensure PJR Files on C-Store Office are enabled</a:t>
                      </a:r>
                    </a:p>
                    <a:p>
                      <a:pPr lvl="1"/>
                      <a:r>
                        <a:rPr lang="en-US" dirty="0"/>
                        <a:t>	CSO Homepage &gt; Data Entry &gt; Dashboard &gt; </a:t>
                      </a:r>
                      <a:r>
                        <a:rPr lang="en-US" dirty="0" err="1"/>
                        <a:t>Misc</a:t>
                      </a:r>
                      <a:r>
                        <a:rPr lang="en-US" dirty="0"/>
                        <a:t> &gt; Journal Settings</a:t>
                      </a:r>
                    </a:p>
                    <a:p>
                      <a:pPr lvl="1"/>
                      <a:endParaRPr lang="en-US" dirty="0"/>
                    </a:p>
                    <a:p>
                      <a:pPr lvl="1"/>
                      <a:endParaRPr lang="en-US" dirty="0"/>
                    </a:p>
                    <a:p>
                      <a:pPr lvl="1"/>
                      <a:endParaRPr lang="en-US" dirty="0"/>
                    </a:p>
                    <a:p>
                      <a:pPr lvl="1"/>
                      <a:endParaRPr lang="en-US" dirty="0"/>
                    </a:p>
                    <a:p>
                      <a:pPr lvl="1"/>
                      <a:r>
                        <a:rPr lang="en-US" dirty="0"/>
                        <a:t>6.      Wait 1 full week to resubmit a new file.</a:t>
                      </a:r>
                    </a:p>
                    <a:p>
                      <a:pPr marL="457200" lvl="1" indent="0">
                        <a:buFont typeface="+mj-lt"/>
                        <a:buNone/>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pic>
        <p:nvPicPr>
          <p:cNvPr id="6" name="Picture 5" descr="A screenshot of a cell phone&#10;&#10;Description automatically generated">
            <a:extLst>
              <a:ext uri="{FF2B5EF4-FFF2-40B4-BE49-F238E27FC236}">
                <a16:creationId xmlns:a16="http://schemas.microsoft.com/office/drawing/2014/main" id="{774C5996-7D8C-4C9A-8AD4-C7B0CE220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926606"/>
            <a:ext cx="2080223" cy="1004787"/>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83293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1341996193"/>
              </p:ext>
            </p:extLst>
          </p:nvPr>
        </p:nvGraphicFramePr>
        <p:xfrm>
          <a:off x="542859" y="1594223"/>
          <a:ext cx="11106282" cy="2520951"/>
        </p:xfrm>
        <a:graphic>
          <a:graphicData uri="http://schemas.openxmlformats.org/drawingml/2006/table">
            <a:tbl>
              <a:tblPr firstRow="1" bandRow="1">
                <a:tableStyleId>{EB344D84-9AFB-497E-A393-DC336BA19D2E}</a:tableStyleId>
              </a:tblPr>
              <a:tblGrid>
                <a:gridCol w="6591495">
                  <a:extLst>
                    <a:ext uri="{9D8B030D-6E8A-4147-A177-3AD203B41FA5}">
                      <a16:colId xmlns:a16="http://schemas.microsoft.com/office/drawing/2014/main" val="3274762478"/>
                    </a:ext>
                  </a:extLst>
                </a:gridCol>
                <a:gridCol w="4514787">
                  <a:extLst>
                    <a:ext uri="{9D8B030D-6E8A-4147-A177-3AD203B41FA5}">
                      <a16:colId xmlns:a16="http://schemas.microsoft.com/office/drawing/2014/main" val="3216544221"/>
                    </a:ext>
                  </a:extLst>
                </a:gridCol>
              </a:tblGrid>
              <a:tr h="387839">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2133112">
                <a:tc>
                  <a:txBody>
                    <a:bodyPr/>
                    <a:lstStyle/>
                    <a:p>
                      <a:r>
                        <a:rPr lang="en-US" b="1" dirty="0"/>
                        <a:t>Promotion Flag must be “Y” if Account Promotion Name is supplied</a:t>
                      </a:r>
                    </a:p>
                    <a:p>
                      <a:r>
                        <a:rPr lang="en-US" b="1" dirty="0"/>
                        <a:t> </a:t>
                      </a:r>
                    </a:p>
                    <a:p>
                      <a:r>
                        <a:rPr lang="en-US" b="1" dirty="0"/>
                        <a:t>If Account discount amount is blank, then account promotion name must also be blank.</a:t>
                      </a:r>
                    </a:p>
                  </a:txBody>
                  <a:tcPr>
                    <a:solidFill>
                      <a:schemeClr val="bg1">
                        <a:lumMod val="95000"/>
                      </a:schemeClr>
                    </a:solidFill>
                  </a:tcPr>
                </a:tc>
                <a:tc>
                  <a:txBody>
                    <a:bodyPr/>
                    <a:lstStyle/>
                    <a:p>
                      <a:pPr marL="457200" lvl="0" indent="-457200">
                        <a:buFont typeface="+mj-lt"/>
                        <a:buAutoNum type="arabicPeriod"/>
                      </a:pPr>
                      <a:r>
                        <a:rPr lang="en-US" dirty="0"/>
                        <a:t>Ensure </a:t>
                      </a:r>
                      <a:r>
                        <a:rPr lang="en-US" b="1" dirty="0"/>
                        <a:t>Account Funded promotion </a:t>
                      </a:r>
                      <a:r>
                        <a:rPr lang="en-US" dirty="0"/>
                        <a:t>is set up in C-Store Office correctly.</a:t>
                      </a:r>
                    </a:p>
                    <a:p>
                      <a:pPr marL="457200" lvl="0" indent="-457200">
                        <a:buFont typeface="+mj-lt"/>
                        <a:buAutoNum type="arabicPeriod"/>
                      </a:pPr>
                      <a:r>
                        <a:rPr lang="en-US" dirty="0"/>
                        <a:t>Resubmit File</a:t>
                      </a:r>
                    </a:p>
                    <a:p>
                      <a:pPr marL="457200" lvl="1" indent="0">
                        <a:buFont typeface="+mj-lt"/>
                        <a:buNone/>
                      </a:pPr>
                      <a:endParaRPr lang="en-US" dirty="0"/>
                    </a:p>
                    <a:p>
                      <a:pPr marL="342900" indent="-342900">
                        <a:buAutoNum type="arabicPeriod"/>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9515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2559761558"/>
              </p:ext>
            </p:extLst>
          </p:nvPr>
        </p:nvGraphicFramePr>
        <p:xfrm>
          <a:off x="542859" y="1594223"/>
          <a:ext cx="11106282" cy="2948159"/>
        </p:xfrm>
        <a:graphic>
          <a:graphicData uri="http://schemas.openxmlformats.org/drawingml/2006/table">
            <a:tbl>
              <a:tblPr firstRow="1" bandRow="1">
                <a:tableStyleId>{EB344D84-9AFB-497E-A393-DC336BA19D2E}</a:tableStyleId>
              </a:tblPr>
              <a:tblGrid>
                <a:gridCol w="6591495">
                  <a:extLst>
                    <a:ext uri="{9D8B030D-6E8A-4147-A177-3AD203B41FA5}">
                      <a16:colId xmlns:a16="http://schemas.microsoft.com/office/drawing/2014/main" val="3274762478"/>
                    </a:ext>
                  </a:extLst>
                </a:gridCol>
                <a:gridCol w="4514787">
                  <a:extLst>
                    <a:ext uri="{9D8B030D-6E8A-4147-A177-3AD203B41FA5}">
                      <a16:colId xmlns:a16="http://schemas.microsoft.com/office/drawing/2014/main" val="3216544221"/>
                    </a:ext>
                  </a:extLst>
                </a:gridCol>
              </a:tblGrid>
              <a:tr h="387839">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2133112">
                <a:tc>
                  <a:txBody>
                    <a:bodyPr/>
                    <a:lstStyle/>
                    <a:p>
                      <a:r>
                        <a:rPr lang="en-US" b="1" dirty="0"/>
                        <a:t>Promotion Flag must be ‘Y’ if Manufacturer Multi-pack Quantity is supplied.</a:t>
                      </a:r>
                    </a:p>
                    <a:p>
                      <a:endParaRPr lang="en-US" b="1" dirty="0"/>
                    </a:p>
                    <a:p>
                      <a:r>
                        <a:rPr lang="en-US" b="1" dirty="0"/>
                        <a:t>Promotion Flag must be ‘Y’ if Manufacturer Promotion Description is supplied.</a:t>
                      </a:r>
                    </a:p>
                    <a:p>
                      <a:endParaRPr lang="en-US" b="1" dirty="0"/>
                    </a:p>
                    <a:p>
                      <a:r>
                        <a:rPr lang="en-US" b="1" dirty="0"/>
                        <a:t>Manufacturer Multi-pack Amount must be supplied if Manufacturer multi-pack Flag is ‘Y’</a:t>
                      </a:r>
                    </a:p>
                    <a:p>
                      <a:endParaRPr lang="en-US" b="1" dirty="0"/>
                    </a:p>
                  </a:txBody>
                  <a:tcPr>
                    <a:solidFill>
                      <a:schemeClr val="bg1">
                        <a:lumMod val="95000"/>
                      </a:schemeClr>
                    </a:solidFill>
                  </a:tcPr>
                </a:tc>
                <a:tc>
                  <a:txBody>
                    <a:bodyPr/>
                    <a:lstStyle/>
                    <a:p>
                      <a:pPr marL="457200" lvl="0" indent="-457200">
                        <a:buFont typeface="+mj-lt"/>
                        <a:buAutoNum type="arabicPeriod"/>
                      </a:pPr>
                      <a:r>
                        <a:rPr lang="en-US" dirty="0"/>
                        <a:t>Ensure </a:t>
                      </a:r>
                      <a:r>
                        <a:rPr lang="en-US" b="1" dirty="0"/>
                        <a:t>Manufacturer Funded promotion </a:t>
                      </a:r>
                      <a:r>
                        <a:rPr lang="en-US" dirty="0"/>
                        <a:t>is set up in C-Store Office correctly.</a:t>
                      </a:r>
                    </a:p>
                    <a:p>
                      <a:pPr marL="457200" lvl="0" indent="-457200">
                        <a:buFont typeface="+mj-lt"/>
                        <a:buAutoNum type="arabicPeriod"/>
                      </a:pPr>
                      <a:r>
                        <a:rPr lang="en-US" dirty="0"/>
                        <a:t>Resubmit File</a:t>
                      </a:r>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492706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2608954653"/>
              </p:ext>
            </p:extLst>
          </p:nvPr>
        </p:nvGraphicFramePr>
        <p:xfrm>
          <a:off x="542859" y="1594223"/>
          <a:ext cx="11106282" cy="3496799"/>
        </p:xfrm>
        <a:graphic>
          <a:graphicData uri="http://schemas.openxmlformats.org/drawingml/2006/table">
            <a:tbl>
              <a:tblPr firstRow="1" bandRow="1">
                <a:tableStyleId>{EB344D84-9AFB-497E-A393-DC336BA19D2E}</a:tableStyleId>
              </a:tblPr>
              <a:tblGrid>
                <a:gridCol w="6591495">
                  <a:extLst>
                    <a:ext uri="{9D8B030D-6E8A-4147-A177-3AD203B41FA5}">
                      <a16:colId xmlns:a16="http://schemas.microsoft.com/office/drawing/2014/main" val="3274762478"/>
                    </a:ext>
                  </a:extLst>
                </a:gridCol>
                <a:gridCol w="4514787">
                  <a:extLst>
                    <a:ext uri="{9D8B030D-6E8A-4147-A177-3AD203B41FA5}">
                      <a16:colId xmlns:a16="http://schemas.microsoft.com/office/drawing/2014/main" val="3216544221"/>
                    </a:ext>
                  </a:extLst>
                </a:gridCol>
              </a:tblGrid>
              <a:tr h="387839">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2133112">
                <a:tc>
                  <a:txBody>
                    <a:bodyPr/>
                    <a:lstStyle/>
                    <a:p>
                      <a:endParaRPr lang="en-US" b="1" dirty="0"/>
                    </a:p>
                    <a:p>
                      <a:r>
                        <a:rPr lang="en-US" b="1" dirty="0"/>
                        <a:t>Outlet Multi-pack Discount Amount must be supplied if Outlet Multi-pack Flag is ‘Y’</a:t>
                      </a:r>
                    </a:p>
                    <a:p>
                      <a:endParaRPr lang="en-US" b="1" dirty="0"/>
                    </a:p>
                    <a:p>
                      <a:r>
                        <a:rPr lang="en-US" b="1" dirty="0"/>
                        <a:t>Outlet Multi-pack Flag must be ‘Y’ if Outlet Multi-pack Quantity is supplied</a:t>
                      </a:r>
                    </a:p>
                    <a:p>
                      <a:endParaRPr lang="en-US" b="1" dirty="0"/>
                    </a:p>
                    <a:p>
                      <a:r>
                        <a:rPr lang="en-US" b="1" dirty="0"/>
                        <a:t>Outlet Multi-pack Discount Amount, Account Discount Amount, Manufacturer Discount Amount or Manufacturer Multi-pack Amount is required if Promotion Flag is ‘Y’</a:t>
                      </a:r>
                    </a:p>
                    <a:p>
                      <a:endParaRPr lang="en-US" b="1" dirty="0"/>
                    </a:p>
                  </a:txBody>
                  <a:tcPr>
                    <a:solidFill>
                      <a:schemeClr val="bg1">
                        <a:lumMod val="95000"/>
                      </a:schemeClr>
                    </a:solidFill>
                  </a:tcPr>
                </a:tc>
                <a:tc>
                  <a:txBody>
                    <a:bodyPr/>
                    <a:lstStyle/>
                    <a:p>
                      <a:pPr marL="457200" lvl="0" indent="-457200">
                        <a:buFont typeface="+mj-lt"/>
                        <a:buAutoNum type="arabicPeriod"/>
                      </a:pPr>
                      <a:r>
                        <a:rPr lang="en-US" dirty="0"/>
                        <a:t>Ensure </a:t>
                      </a:r>
                      <a:r>
                        <a:rPr lang="en-US" b="1" dirty="0"/>
                        <a:t>Outlet Funded promotion </a:t>
                      </a:r>
                      <a:r>
                        <a:rPr lang="en-US" dirty="0"/>
                        <a:t>is set up in C-Store Office correctly.</a:t>
                      </a:r>
                    </a:p>
                    <a:p>
                      <a:pPr marL="457200" lvl="0" indent="-457200">
                        <a:buFont typeface="+mj-lt"/>
                        <a:buAutoNum type="arabicPeriod"/>
                      </a:pPr>
                      <a:r>
                        <a:rPr lang="en-US" dirty="0"/>
                        <a:t>Resubmit File</a:t>
                      </a:r>
                    </a:p>
                    <a:p>
                      <a:pPr marL="457200" lvl="1" indent="0">
                        <a:buFont typeface="+mj-lt"/>
                        <a:buNone/>
                      </a:pPr>
                      <a:endParaRPr lang="en-US" dirty="0"/>
                    </a:p>
                    <a:p>
                      <a:pPr marL="342900" indent="-342900">
                        <a:buAutoNum type="arabicPeriod"/>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382089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2419000630"/>
              </p:ext>
            </p:extLst>
          </p:nvPr>
        </p:nvGraphicFramePr>
        <p:xfrm>
          <a:off x="542859" y="1594223"/>
          <a:ext cx="11106282" cy="2520951"/>
        </p:xfrm>
        <a:graphic>
          <a:graphicData uri="http://schemas.openxmlformats.org/drawingml/2006/table">
            <a:tbl>
              <a:tblPr firstRow="1" bandRow="1">
                <a:tableStyleId>{EB344D84-9AFB-497E-A393-DC336BA19D2E}</a:tableStyleId>
              </a:tblPr>
              <a:tblGrid>
                <a:gridCol w="6591495">
                  <a:extLst>
                    <a:ext uri="{9D8B030D-6E8A-4147-A177-3AD203B41FA5}">
                      <a16:colId xmlns:a16="http://schemas.microsoft.com/office/drawing/2014/main" val="3274762478"/>
                    </a:ext>
                  </a:extLst>
                </a:gridCol>
                <a:gridCol w="4514787">
                  <a:extLst>
                    <a:ext uri="{9D8B030D-6E8A-4147-A177-3AD203B41FA5}">
                      <a16:colId xmlns:a16="http://schemas.microsoft.com/office/drawing/2014/main" val="3216544221"/>
                    </a:ext>
                  </a:extLst>
                </a:gridCol>
              </a:tblGrid>
              <a:tr h="387839">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2133112">
                <a:tc>
                  <a:txBody>
                    <a:bodyPr/>
                    <a:lstStyle/>
                    <a:p>
                      <a:endParaRPr lang="en-US" b="1" dirty="0"/>
                    </a:p>
                    <a:p>
                      <a:r>
                        <a:rPr lang="en-US" b="1" dirty="0"/>
                        <a:t>Manufacturer Buy-down Description must be supplied if Manufacturer Buy-down Amount is supplied</a:t>
                      </a:r>
                    </a:p>
                  </a:txBody>
                  <a:tcPr>
                    <a:solidFill>
                      <a:schemeClr val="bg1">
                        <a:lumMod val="95000"/>
                      </a:schemeClr>
                    </a:solidFill>
                  </a:tcPr>
                </a:tc>
                <a:tc>
                  <a:txBody>
                    <a:bodyPr/>
                    <a:lstStyle/>
                    <a:p>
                      <a:pPr marL="457200" lvl="0" indent="-457200">
                        <a:buFont typeface="+mj-lt"/>
                        <a:buAutoNum type="arabicPeriod"/>
                      </a:pPr>
                      <a:r>
                        <a:rPr lang="en-US" dirty="0"/>
                        <a:t>Ensure </a:t>
                      </a:r>
                      <a:r>
                        <a:rPr lang="en-US" b="1" dirty="0"/>
                        <a:t>Manufacturer Buy-down Funde</a:t>
                      </a:r>
                      <a:r>
                        <a:rPr lang="en-US" dirty="0"/>
                        <a:t>d promotion is set up in C-Store Office correctly.</a:t>
                      </a:r>
                    </a:p>
                    <a:p>
                      <a:pPr marL="457200" lvl="0" indent="-457200">
                        <a:buFont typeface="+mj-lt"/>
                        <a:buAutoNum type="arabicPeriod"/>
                      </a:pPr>
                      <a:r>
                        <a:rPr lang="en-US" dirty="0"/>
                        <a:t>Resubmit File</a:t>
                      </a:r>
                    </a:p>
                    <a:p>
                      <a:pPr marL="457200" lvl="1" indent="0">
                        <a:buFont typeface="+mj-lt"/>
                        <a:buNone/>
                      </a:pPr>
                      <a:endParaRPr lang="en-US" dirty="0"/>
                    </a:p>
                    <a:p>
                      <a:pPr marL="342900" indent="-342900">
                        <a:buAutoNum type="arabicPeriod"/>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1884360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nvGraphicFramePr>
        <p:xfrm>
          <a:off x="1042822" y="1159974"/>
          <a:ext cx="10928354" cy="1939445"/>
        </p:xfrm>
        <a:graphic>
          <a:graphicData uri="http://schemas.openxmlformats.org/drawingml/2006/table">
            <a:tbl>
              <a:tblPr firstRow="1" bandRow="1">
                <a:tableStyleId>{EB344D84-9AFB-497E-A393-DC336BA19D2E}</a:tableStyleId>
              </a:tblPr>
              <a:tblGrid>
                <a:gridCol w="2194900">
                  <a:extLst>
                    <a:ext uri="{9D8B030D-6E8A-4147-A177-3AD203B41FA5}">
                      <a16:colId xmlns:a16="http://schemas.microsoft.com/office/drawing/2014/main" val="3274762478"/>
                    </a:ext>
                  </a:extLst>
                </a:gridCol>
                <a:gridCol w="8733454">
                  <a:extLst>
                    <a:ext uri="{9D8B030D-6E8A-4147-A177-3AD203B41FA5}">
                      <a16:colId xmlns:a16="http://schemas.microsoft.com/office/drawing/2014/main" val="3216544221"/>
                    </a:ext>
                  </a:extLst>
                </a:gridCol>
              </a:tblGrid>
              <a:tr h="307988">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1573685">
                <a:tc>
                  <a:txBody>
                    <a:bodyPr/>
                    <a:lstStyle/>
                    <a:p>
                      <a:r>
                        <a:rPr lang="en-US" b="1" dirty="0"/>
                        <a:t>File format not recognized for the file submitted. Please resubmit the certified format.</a:t>
                      </a:r>
                      <a:endParaRPr lang="en-US" dirty="0"/>
                    </a:p>
                  </a:txBody>
                  <a:tcPr>
                    <a:solidFill>
                      <a:schemeClr val="bg1">
                        <a:lumMod val="95000"/>
                      </a:schemeClr>
                    </a:solidFill>
                  </a:tcPr>
                </a:tc>
                <a:tc>
                  <a:txBody>
                    <a:bodyPr/>
                    <a:lstStyle/>
                    <a:p>
                      <a:pPr marL="914400" lvl="1" indent="-457200">
                        <a:buFont typeface="+mj-lt"/>
                        <a:buAutoNum type="arabicPeriod"/>
                      </a:pPr>
                      <a:r>
                        <a:rPr lang="en-US" dirty="0"/>
                        <a:t>Submit a support ticket online to Petrosoft.</a:t>
                      </a:r>
                    </a:p>
                    <a:p>
                      <a:pPr marL="457200" lvl="1" indent="0">
                        <a:buFont typeface="+mj-lt"/>
                        <a:buNone/>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89638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Pricebook Set Up Refresher</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257175" y="1271941"/>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4" name="TextBox 3">
            <a:extLst>
              <a:ext uri="{FF2B5EF4-FFF2-40B4-BE49-F238E27FC236}">
                <a16:creationId xmlns:a16="http://schemas.microsoft.com/office/drawing/2014/main" id="{CC18D584-9E3C-4374-9E2B-49BD0A2D83FF}"/>
              </a:ext>
            </a:extLst>
          </p:cNvPr>
          <p:cNvSpPr txBox="1"/>
          <p:nvPr/>
        </p:nvSpPr>
        <p:spPr>
          <a:xfrm>
            <a:off x="257174" y="1443621"/>
            <a:ext cx="9231210" cy="325717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Items set up correctly</a:t>
            </a:r>
          </a:p>
          <a:p>
            <a:pPr marL="342900" indent="-342900">
              <a:lnSpc>
                <a:spcPct val="150000"/>
              </a:lnSpc>
              <a:buFont typeface="Arial" panose="020B0604020202020204" pitchFamily="34" charset="0"/>
              <a:buChar char="•"/>
            </a:pPr>
            <a:r>
              <a:rPr lang="en-US" sz="2800" dirty="0"/>
              <a:t>Parent/child relationships set up if applicable</a:t>
            </a:r>
          </a:p>
          <a:p>
            <a:pPr marL="342900" indent="-342900">
              <a:lnSpc>
                <a:spcPct val="150000"/>
              </a:lnSpc>
              <a:buFont typeface="Arial" panose="020B0604020202020204" pitchFamily="34" charset="0"/>
              <a:buChar char="•"/>
            </a:pPr>
            <a:r>
              <a:rPr lang="en-US" sz="2800" dirty="0"/>
              <a:t>Create item tags for VAP (Value Added Promotions)</a:t>
            </a:r>
          </a:p>
          <a:p>
            <a:pPr marL="342900" indent="-342900">
              <a:lnSpc>
                <a:spcPct val="150000"/>
              </a:lnSpc>
              <a:buFont typeface="Arial" panose="020B0604020202020204" pitchFamily="34" charset="0"/>
              <a:buChar char="•"/>
            </a:pPr>
            <a:r>
              <a:rPr lang="en-US" sz="2800" dirty="0"/>
              <a:t>Promotions set up correctly</a:t>
            </a:r>
          </a:p>
          <a:p>
            <a:pPr marL="342900" indent="-342900">
              <a:lnSpc>
                <a:spcPct val="150000"/>
              </a:lnSpc>
              <a:buFont typeface="Arial" panose="020B0604020202020204" pitchFamily="34" charset="0"/>
              <a:buChar char="•"/>
            </a:pPr>
            <a:r>
              <a:rPr lang="en-US" sz="2800" dirty="0"/>
              <a:t>3</a:t>
            </a:r>
            <a:r>
              <a:rPr lang="en-US" sz="2800" baseline="30000" dirty="0"/>
              <a:t>rd</a:t>
            </a:r>
            <a:r>
              <a:rPr lang="en-US" sz="2800" dirty="0"/>
              <a:t> party loyalty programs</a:t>
            </a:r>
          </a:p>
        </p:txBody>
      </p:sp>
    </p:spTree>
    <p:custDataLst>
      <p:tags r:id="rId1"/>
    </p:custDataLst>
    <p:extLst>
      <p:ext uri="{BB962C8B-B14F-4D97-AF65-F5344CB8AC3E}">
        <p14:creationId xmlns:p14="http://schemas.microsoft.com/office/powerpoint/2010/main" val="938219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RJR Error Description and Solution</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nvGraphicFramePr>
        <p:xfrm>
          <a:off x="1042822" y="1159974"/>
          <a:ext cx="10928354" cy="1939445"/>
        </p:xfrm>
        <a:graphic>
          <a:graphicData uri="http://schemas.openxmlformats.org/drawingml/2006/table">
            <a:tbl>
              <a:tblPr firstRow="1" bandRow="1">
                <a:tableStyleId>{EB344D84-9AFB-497E-A393-DC336BA19D2E}</a:tableStyleId>
              </a:tblPr>
              <a:tblGrid>
                <a:gridCol w="2194900">
                  <a:extLst>
                    <a:ext uri="{9D8B030D-6E8A-4147-A177-3AD203B41FA5}">
                      <a16:colId xmlns:a16="http://schemas.microsoft.com/office/drawing/2014/main" val="3274762478"/>
                    </a:ext>
                  </a:extLst>
                </a:gridCol>
                <a:gridCol w="8733454">
                  <a:extLst>
                    <a:ext uri="{9D8B030D-6E8A-4147-A177-3AD203B41FA5}">
                      <a16:colId xmlns:a16="http://schemas.microsoft.com/office/drawing/2014/main" val="3216544221"/>
                    </a:ext>
                  </a:extLst>
                </a:gridCol>
              </a:tblGrid>
              <a:tr h="307988">
                <a:tc>
                  <a:txBody>
                    <a:bodyPr/>
                    <a:lstStyle/>
                    <a:p>
                      <a:r>
                        <a:rPr lang="en-US" dirty="0"/>
                        <a:t>Error Description</a:t>
                      </a:r>
                    </a:p>
                  </a:txBody>
                  <a:tcPr/>
                </a:tc>
                <a:tc>
                  <a:txBody>
                    <a:bodyPr/>
                    <a:lstStyle/>
                    <a:p>
                      <a:r>
                        <a:rPr lang="en-US" dirty="0"/>
                        <a:t>Solution</a:t>
                      </a:r>
                    </a:p>
                  </a:txBody>
                  <a:tcPr/>
                </a:tc>
                <a:extLst>
                  <a:ext uri="{0D108BD9-81ED-4DB2-BD59-A6C34878D82A}">
                    <a16:rowId xmlns:a16="http://schemas.microsoft.com/office/drawing/2014/main" val="2517601597"/>
                  </a:ext>
                </a:extLst>
              </a:tr>
              <a:tr h="1573685">
                <a:tc>
                  <a:txBody>
                    <a:bodyPr/>
                    <a:lstStyle/>
                    <a:p>
                      <a:r>
                        <a:rPr lang="en-US" b="1" dirty="0"/>
                        <a:t>Expected File Format can not be determined.</a:t>
                      </a:r>
                      <a:endParaRPr lang="en-US" dirty="0"/>
                    </a:p>
                  </a:txBody>
                  <a:tcPr>
                    <a:solidFill>
                      <a:schemeClr val="bg1">
                        <a:lumMod val="95000"/>
                      </a:schemeClr>
                    </a:solidFill>
                  </a:tcPr>
                </a:tc>
                <a:tc>
                  <a:txBody>
                    <a:bodyPr/>
                    <a:lstStyle/>
                    <a:p>
                      <a:pPr marL="914400" lvl="1" indent="-457200">
                        <a:buFont typeface="+mj-lt"/>
                        <a:buAutoNum type="arabicPeriod"/>
                      </a:pPr>
                      <a:r>
                        <a:rPr lang="en-US" dirty="0"/>
                        <a:t>Submit a support ticket online to Petrosoft.</a:t>
                      </a:r>
                    </a:p>
                    <a:p>
                      <a:pPr marL="457200" lvl="1" indent="0">
                        <a:buFont typeface="+mj-lt"/>
                        <a:buNone/>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1018575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Gilbarco Passport Outlet Funded Promotion Not Reporting</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145207" y="1159974"/>
            <a:ext cx="8239125" cy="3919183"/>
          </a:xfrm>
        </p:spPr>
        <p:txBody>
          <a:bodyPr anchor="ctr"/>
          <a:lstStyle/>
          <a:p>
            <a:endParaRPr lang="en-US" sz="2400" dirty="0">
              <a:cs typeface="Calibri"/>
            </a:endParaRPr>
          </a:p>
          <a:p>
            <a:endParaRPr lang="en-US" sz="2400" dirty="0">
              <a:cs typeface="Calibri"/>
            </a:endParaRPr>
          </a:p>
          <a:p>
            <a:endParaRPr lang="en-US" sz="2400"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A4397168-1A8C-45D3-BA38-E12E77068002}"/>
              </a:ext>
            </a:extLst>
          </p:cNvPr>
          <p:cNvSpPr/>
          <p:nvPr/>
        </p:nvSpPr>
        <p:spPr>
          <a:xfrm>
            <a:off x="1360967" y="3615070"/>
            <a:ext cx="467833" cy="95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9">
            <a:extLst>
              <a:ext uri="{FF2B5EF4-FFF2-40B4-BE49-F238E27FC236}">
                <a16:creationId xmlns:a16="http://schemas.microsoft.com/office/drawing/2014/main" id="{5D2922E5-4B0D-44E1-A632-D42593744F70}"/>
              </a:ext>
            </a:extLst>
          </p:cNvPr>
          <p:cNvGraphicFramePr>
            <a:graphicFrameLocks noGrp="1"/>
          </p:cNvGraphicFramePr>
          <p:nvPr>
            <p:extLst>
              <p:ext uri="{D42A27DB-BD31-4B8C-83A1-F6EECF244321}">
                <p14:modId xmlns:p14="http://schemas.microsoft.com/office/powerpoint/2010/main" val="3948056265"/>
              </p:ext>
            </p:extLst>
          </p:nvPr>
        </p:nvGraphicFramePr>
        <p:xfrm>
          <a:off x="542859" y="1594223"/>
          <a:ext cx="11106282" cy="2520951"/>
        </p:xfrm>
        <a:graphic>
          <a:graphicData uri="http://schemas.openxmlformats.org/drawingml/2006/table">
            <a:tbl>
              <a:tblPr firstRow="1" bandRow="1">
                <a:tableStyleId>{EB344D84-9AFB-497E-A393-DC336BA19D2E}</a:tableStyleId>
              </a:tblPr>
              <a:tblGrid>
                <a:gridCol w="6591495">
                  <a:extLst>
                    <a:ext uri="{9D8B030D-6E8A-4147-A177-3AD203B41FA5}">
                      <a16:colId xmlns:a16="http://schemas.microsoft.com/office/drawing/2014/main" val="3274762478"/>
                    </a:ext>
                  </a:extLst>
                </a:gridCol>
                <a:gridCol w="4514787">
                  <a:extLst>
                    <a:ext uri="{9D8B030D-6E8A-4147-A177-3AD203B41FA5}">
                      <a16:colId xmlns:a16="http://schemas.microsoft.com/office/drawing/2014/main" val="3216544221"/>
                    </a:ext>
                  </a:extLst>
                </a:gridCol>
              </a:tblGrid>
              <a:tr h="387839">
                <a:tc>
                  <a:txBody>
                    <a:bodyPr/>
                    <a:lstStyle/>
                    <a:p>
                      <a:r>
                        <a:rPr lang="en-US" dirty="0"/>
                        <a:t>Problem</a:t>
                      </a:r>
                    </a:p>
                  </a:txBody>
                  <a:tcPr/>
                </a:tc>
                <a:tc>
                  <a:txBody>
                    <a:bodyPr/>
                    <a:lstStyle/>
                    <a:p>
                      <a:r>
                        <a:rPr lang="en-US" dirty="0"/>
                        <a:t>Solution</a:t>
                      </a:r>
                    </a:p>
                  </a:txBody>
                  <a:tcPr/>
                </a:tc>
                <a:extLst>
                  <a:ext uri="{0D108BD9-81ED-4DB2-BD59-A6C34878D82A}">
                    <a16:rowId xmlns:a16="http://schemas.microsoft.com/office/drawing/2014/main" val="2517601597"/>
                  </a:ext>
                </a:extLst>
              </a:tr>
              <a:tr h="2133112">
                <a:tc>
                  <a:txBody>
                    <a:bodyPr/>
                    <a:lstStyle/>
                    <a:p>
                      <a:endParaRPr lang="en-US" b="1" dirty="0"/>
                    </a:p>
                    <a:p>
                      <a:r>
                        <a:rPr lang="en-US" b="1" dirty="0"/>
                        <a:t>Passport Register and Outlet funded promotion not reporting.</a:t>
                      </a:r>
                    </a:p>
                  </a:txBody>
                  <a:tcPr>
                    <a:solidFill>
                      <a:schemeClr val="bg1">
                        <a:lumMod val="95000"/>
                      </a:schemeClr>
                    </a:solidFill>
                  </a:tcPr>
                </a:tc>
                <a:tc>
                  <a:txBody>
                    <a:bodyPr/>
                    <a:lstStyle/>
                    <a:p>
                      <a:pPr marL="457200" lvl="0" indent="-457200">
                        <a:buFont typeface="+mj-lt"/>
                        <a:buAutoNum type="arabicPeriod"/>
                      </a:pPr>
                      <a:r>
                        <a:rPr lang="en-US" b="1" dirty="0"/>
                        <a:t>Manufacturer / Outlet Funded Co-Promotion </a:t>
                      </a:r>
                      <a:r>
                        <a:rPr lang="en-US" dirty="0"/>
                        <a:t>set up correctly.</a:t>
                      </a:r>
                    </a:p>
                    <a:p>
                      <a:pPr marL="457200" lvl="1" indent="0">
                        <a:buFont typeface="+mj-lt"/>
                        <a:buNone/>
                      </a:pPr>
                      <a:endParaRPr lang="en-US" dirty="0"/>
                    </a:p>
                    <a:p>
                      <a:pPr marL="342900" indent="-342900">
                        <a:buAutoNum type="arabicPeriod"/>
                      </a:pPr>
                      <a:endParaRPr lang="en-US" dirty="0"/>
                    </a:p>
                    <a:p>
                      <a:pPr marL="0" indent="0">
                        <a:buNone/>
                      </a:pPr>
                      <a:endParaRPr lang="en-US" dirty="0"/>
                    </a:p>
                  </a:txBody>
                  <a:tcPr/>
                </a:tc>
                <a:extLst>
                  <a:ext uri="{0D108BD9-81ED-4DB2-BD59-A6C34878D82A}">
                    <a16:rowId xmlns:a16="http://schemas.microsoft.com/office/drawing/2014/main" val="1057651179"/>
                  </a:ext>
                </a:extLst>
              </a:tr>
            </a:tbl>
          </a:graphicData>
        </a:graphic>
      </p:graphicFrame>
    </p:spTree>
    <p:custDataLst>
      <p:tags r:id="rId1"/>
    </p:custDataLst>
    <p:extLst>
      <p:ext uri="{BB962C8B-B14F-4D97-AF65-F5344CB8AC3E}">
        <p14:creationId xmlns:p14="http://schemas.microsoft.com/office/powerpoint/2010/main" val="118210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AFDD-824D-4F81-BB1C-37EF2171E3ED}"/>
              </a:ext>
            </a:extLst>
          </p:cNvPr>
          <p:cNvSpPr>
            <a:spLocks noGrp="1"/>
          </p:cNvSpPr>
          <p:nvPr>
            <p:ph type="title"/>
          </p:nvPr>
        </p:nvSpPr>
        <p:spPr>
          <a:xfrm>
            <a:off x="0" y="585680"/>
            <a:ext cx="11353800" cy="495300"/>
          </a:xfrm>
        </p:spPr>
        <p:txBody>
          <a:bodyPr/>
          <a:lstStyle/>
          <a:p>
            <a:r>
              <a:rPr lang="en-US">
                <a:latin typeface="Calibri Light" panose="020F0302020204030204" pitchFamily="34" charset="0"/>
                <a:cs typeface="Calibri Light" panose="020F0302020204030204" pitchFamily="34" charset="0"/>
              </a:rPr>
              <a:t> Support</a:t>
            </a:r>
          </a:p>
        </p:txBody>
      </p:sp>
      <p:sp>
        <p:nvSpPr>
          <p:cNvPr id="3" name="TextBox 2">
            <a:extLst>
              <a:ext uri="{FF2B5EF4-FFF2-40B4-BE49-F238E27FC236}">
                <a16:creationId xmlns:a16="http://schemas.microsoft.com/office/drawing/2014/main" id="{00882390-B1D5-4845-82FB-C6933292DAC8}"/>
              </a:ext>
            </a:extLst>
          </p:cNvPr>
          <p:cNvSpPr txBox="1"/>
          <p:nvPr/>
        </p:nvSpPr>
        <p:spPr>
          <a:xfrm>
            <a:off x="3320689" y="1894734"/>
            <a:ext cx="7484533" cy="2677656"/>
          </a:xfrm>
          <a:prstGeom prst="rect">
            <a:avLst/>
          </a:prstGeom>
          <a:noFill/>
        </p:spPr>
        <p:txBody>
          <a:bodyPr wrap="square" rtlCol="0" anchor="t">
            <a:spAutoFit/>
          </a:bodyPr>
          <a:lstStyle/>
          <a:p>
            <a:pPr marL="342900" indent="-342900">
              <a:buFont typeface="Arial" panose="020B0604020202020204" pitchFamily="34" charset="0"/>
              <a:buChar char="•"/>
            </a:pPr>
            <a:r>
              <a:rPr lang="en-US" sz="2400" dirty="0">
                <a:solidFill>
                  <a:srgbClr val="000000"/>
                </a:solidFill>
                <a:latin typeface="Calibri" panose="020F0502020204030204" pitchFamily="34" charset="0"/>
              </a:rPr>
              <a:t>Online ticketing system via C-Store Office </a:t>
            </a:r>
          </a:p>
          <a:p>
            <a:pPr marL="342900" indent="-342900">
              <a:buFont typeface="Arial" panose="020B0604020202020204" pitchFamily="34" charset="0"/>
              <a:buChar char="•"/>
            </a:pPr>
            <a:endParaRPr lang="en-US" sz="2400" dirty="0">
              <a:solidFill>
                <a:srgbClr val="000000"/>
              </a:solidFill>
              <a:latin typeface="Calibri" panose="020F0502020204030204" pitchFamily="34" charset="0"/>
              <a:cs typeface="Segoe UI Semilight" panose="020B0402040204020203" pitchFamily="34" charset="0"/>
            </a:endParaRPr>
          </a:p>
          <a:p>
            <a:pPr marL="342900" indent="-342900">
              <a:buFont typeface="Arial" panose="020B0604020202020204" pitchFamily="34" charset="0"/>
              <a:buChar char="•"/>
            </a:pPr>
            <a:r>
              <a:rPr lang="en-US" sz="2400" dirty="0">
                <a:cs typeface="Segoe UI Semilight" panose="020B0402040204020203" pitchFamily="34" charset="0"/>
              </a:rPr>
              <a:t>Call 412-306-0640</a:t>
            </a:r>
          </a:p>
          <a:p>
            <a:pPr marL="800100" lvl="1" indent="-342900">
              <a:buFont typeface="Arial" panose="020B0604020202020204" pitchFamily="34" charset="0"/>
              <a:buChar char="•"/>
            </a:pPr>
            <a:r>
              <a:rPr lang="en-US" sz="2400" dirty="0">
                <a:cs typeface="Segoe UI Semilight" panose="020B0402040204020203" pitchFamily="34" charset="0"/>
              </a:rPr>
              <a:t>Dial 2 for Customer Support</a:t>
            </a:r>
            <a:endParaRPr lang="en-US" sz="2400" dirty="0">
              <a:cs typeface="Calibri"/>
            </a:endParaRPr>
          </a:p>
          <a:p>
            <a:pPr marL="800100" lvl="1" indent="-342900">
              <a:buFont typeface="Arial" panose="020B0604020202020204" pitchFamily="34" charset="0"/>
              <a:buChar char="•"/>
            </a:pPr>
            <a:r>
              <a:rPr lang="en-US" sz="2400" dirty="0">
                <a:cs typeface="Segoe UI Semilight" panose="020B0402040204020203" pitchFamily="34" charset="0"/>
              </a:rPr>
              <a:t>Dial 3 for Technical Support</a:t>
            </a:r>
            <a:endParaRPr lang="en-US" sz="2400" dirty="0">
              <a:cs typeface="Calibri"/>
            </a:endParaRPr>
          </a:p>
          <a:p>
            <a:pPr marL="342900" indent="-342900">
              <a:buFont typeface="Arial" panose="020B0604020202020204" pitchFamily="34" charset="0"/>
              <a:buChar char="•"/>
            </a:pPr>
            <a:endParaRPr lang="en-US" sz="2400" dirty="0">
              <a:cs typeface="Segoe UI Semilight" panose="020B0402040204020203" pitchFamily="34" charset="0"/>
            </a:endParaRPr>
          </a:p>
          <a:p>
            <a:pPr marL="342900" indent="-342900">
              <a:buFont typeface="Arial" panose="020B0604020202020204" pitchFamily="34" charset="0"/>
              <a:buChar char="•"/>
            </a:pPr>
            <a:r>
              <a:rPr lang="en-US" sz="2400" dirty="0">
                <a:cs typeface="Segoe UI Semilight" panose="020B0402040204020203" pitchFamily="34" charset="0"/>
              </a:rPr>
              <a:t>Available 24 hours a day 7 days a week</a:t>
            </a:r>
            <a:endParaRPr lang="en-US" sz="2400" dirty="0">
              <a:cs typeface="Calibri"/>
            </a:endParaRPr>
          </a:p>
        </p:txBody>
      </p:sp>
      <p:pic>
        <p:nvPicPr>
          <p:cNvPr id="4" name="Picture 3">
            <a:extLst>
              <a:ext uri="{FF2B5EF4-FFF2-40B4-BE49-F238E27FC236}">
                <a16:creationId xmlns:a16="http://schemas.microsoft.com/office/drawing/2014/main" id="{30BEC766-8220-45D4-97F0-A2D93A2BD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098" y="2935906"/>
            <a:ext cx="650296" cy="650296"/>
          </a:xfrm>
          <a:prstGeom prst="rect">
            <a:avLst/>
          </a:prstGeom>
        </p:spPr>
      </p:pic>
      <p:pic>
        <p:nvPicPr>
          <p:cNvPr id="5" name="Picture 4">
            <a:extLst>
              <a:ext uri="{FF2B5EF4-FFF2-40B4-BE49-F238E27FC236}">
                <a16:creationId xmlns:a16="http://schemas.microsoft.com/office/drawing/2014/main" id="{8B1811EA-6F84-4BBB-9BCF-55E907C5A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237" y="1851241"/>
            <a:ext cx="650296" cy="650296"/>
          </a:xfrm>
          <a:prstGeom prst="rect">
            <a:avLst/>
          </a:prstGeom>
        </p:spPr>
      </p:pic>
      <p:pic>
        <p:nvPicPr>
          <p:cNvPr id="6" name="Picture 5">
            <a:extLst>
              <a:ext uri="{FF2B5EF4-FFF2-40B4-BE49-F238E27FC236}">
                <a16:creationId xmlns:a16="http://schemas.microsoft.com/office/drawing/2014/main" id="{7873E7CC-6A97-4612-9217-E72B6D1798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5098" y="4020571"/>
            <a:ext cx="650296" cy="650296"/>
          </a:xfrm>
          <a:prstGeom prst="rect">
            <a:avLst/>
          </a:prstGeom>
        </p:spPr>
      </p:pic>
    </p:spTree>
    <p:custDataLst>
      <p:tags r:id="rId1"/>
    </p:custDataLst>
    <p:extLst>
      <p:ext uri="{BB962C8B-B14F-4D97-AF65-F5344CB8AC3E}">
        <p14:creationId xmlns:p14="http://schemas.microsoft.com/office/powerpoint/2010/main" val="1775352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130AD-3FDD-40E7-9D88-3150F1F40869}"/>
              </a:ext>
            </a:extLst>
          </p:cNvPr>
          <p:cNvSpPr>
            <a:spLocks noGrp="1"/>
          </p:cNvSpPr>
          <p:nvPr>
            <p:ph type="title"/>
          </p:nvPr>
        </p:nvSpPr>
        <p:spPr>
          <a:xfrm>
            <a:off x="838200" y="1518444"/>
            <a:ext cx="10515600" cy="558799"/>
          </a:xfrm>
        </p:spPr>
        <p:txBody>
          <a:bodyPr/>
          <a:lstStyle/>
          <a:p>
            <a:pPr algn="ctr"/>
            <a:r>
              <a:rPr lang="en-US" dirty="0"/>
              <a:t>Questions</a:t>
            </a:r>
          </a:p>
        </p:txBody>
      </p:sp>
      <p:pic>
        <p:nvPicPr>
          <p:cNvPr id="5" name="Graphic 4" descr="Help">
            <a:extLst>
              <a:ext uri="{FF2B5EF4-FFF2-40B4-BE49-F238E27FC236}">
                <a16:creationId xmlns:a16="http://schemas.microsoft.com/office/drawing/2014/main" id="{F202A383-DE0E-4EEB-975E-87D5AC7EC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9349" y="1866254"/>
            <a:ext cx="3473302" cy="3473302"/>
          </a:xfrm>
          <a:prstGeom prst="rect">
            <a:avLst/>
          </a:prstGeom>
        </p:spPr>
      </p:pic>
    </p:spTree>
    <p:extLst>
      <p:ext uri="{BB962C8B-B14F-4D97-AF65-F5344CB8AC3E}">
        <p14:creationId xmlns:p14="http://schemas.microsoft.com/office/powerpoint/2010/main" val="1191735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74339A-758C-4ADC-88CF-9CDFFB197017}"/>
              </a:ext>
            </a:extLst>
          </p:cNvPr>
          <p:cNvSpPr txBox="1">
            <a:spLocks/>
          </p:cNvSpPr>
          <p:nvPr/>
        </p:nvSpPr>
        <p:spPr>
          <a:xfrm>
            <a:off x="0" y="585680"/>
            <a:ext cx="11353800" cy="495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Calibri Light" panose="020F0302020204030204" pitchFamily="34" charset="0"/>
                <a:cs typeface="Calibri Light" panose="020F0302020204030204" pitchFamily="34" charset="0"/>
              </a:rPr>
              <a:t>Conclusion</a:t>
            </a:r>
          </a:p>
        </p:txBody>
      </p:sp>
      <p:pic>
        <p:nvPicPr>
          <p:cNvPr id="5" name="Picture 4" descr="A close up of text on a black background&#10;&#10;Description generated with high confidence">
            <a:extLst>
              <a:ext uri="{FF2B5EF4-FFF2-40B4-BE49-F238E27FC236}">
                <a16:creationId xmlns:a16="http://schemas.microsoft.com/office/drawing/2014/main" id="{91D11A65-6079-4419-A3D0-6A6153C48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459" y="1413207"/>
            <a:ext cx="4957082" cy="3722997"/>
          </a:xfrm>
          <a:prstGeom prst="rect">
            <a:avLst/>
          </a:prstGeom>
        </p:spPr>
      </p:pic>
      <p:sp>
        <p:nvSpPr>
          <p:cNvPr id="6" name="Slide Number Placeholder 3">
            <a:extLst>
              <a:ext uri="{FF2B5EF4-FFF2-40B4-BE49-F238E27FC236}">
                <a16:creationId xmlns:a16="http://schemas.microsoft.com/office/drawing/2014/main" id="{8EF81DE3-2D66-42E1-B514-71F8F83B50DA}"/>
              </a:ext>
            </a:extLst>
          </p:cNvPr>
          <p:cNvSpPr>
            <a:spLocks noGrp="1"/>
          </p:cNvSpPr>
          <p:nvPr>
            <p:ph type="sldNum" sz="quarter" idx="12"/>
          </p:nvPr>
        </p:nvSpPr>
        <p:spPr>
          <a:xfrm>
            <a:off x="11360150" y="5706533"/>
            <a:ext cx="670742" cy="383117"/>
          </a:xfrm>
        </p:spPr>
        <p:txBody>
          <a:bodyPr/>
          <a:lstStyle/>
          <a:p>
            <a:fld id="{2E9CDFA3-AA56-46C0-BEBB-37B47AF45EC4}" type="slidenum">
              <a:rPr lang="en-US" smtClean="0"/>
              <a:t>44</a:t>
            </a:fld>
            <a:endParaRPr lang="en-US"/>
          </a:p>
        </p:txBody>
      </p:sp>
    </p:spTree>
    <p:custDataLst>
      <p:tags r:id="rId1"/>
    </p:custDataLst>
    <p:extLst>
      <p:ext uri="{BB962C8B-B14F-4D97-AF65-F5344CB8AC3E}">
        <p14:creationId xmlns:p14="http://schemas.microsoft.com/office/powerpoint/2010/main" val="56109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a:xfrm>
            <a:off x="0" y="405982"/>
            <a:ext cx="12192000" cy="627162"/>
          </a:xfrm>
        </p:spPr>
        <p:txBody>
          <a:bodyPr anchor="t"/>
          <a:lstStyle/>
          <a:p>
            <a:pPr>
              <a:lnSpc>
                <a:spcPct val="150000"/>
              </a:lnSpc>
            </a:pPr>
            <a:r>
              <a:rPr lang="en-US" dirty="0"/>
              <a:t>Price Book Items Set Up</a:t>
            </a:r>
          </a:p>
        </p:txBody>
      </p:sp>
      <p:sp>
        <p:nvSpPr>
          <p:cNvPr id="6" name="TextBox 5">
            <a:extLst>
              <a:ext uri="{FF2B5EF4-FFF2-40B4-BE49-F238E27FC236}">
                <a16:creationId xmlns:a16="http://schemas.microsoft.com/office/drawing/2014/main" id="{A1817EA4-D5F9-4631-996F-31F72F685817}"/>
              </a:ext>
            </a:extLst>
          </p:cNvPr>
          <p:cNvSpPr txBox="1"/>
          <p:nvPr/>
        </p:nvSpPr>
        <p:spPr>
          <a:xfrm>
            <a:off x="0" y="1194317"/>
            <a:ext cx="12192000" cy="461665"/>
          </a:xfrm>
          <a:prstGeom prst="rect">
            <a:avLst/>
          </a:prstGeom>
          <a:noFill/>
        </p:spPr>
        <p:txBody>
          <a:bodyPr wrap="square" rtlCol="0">
            <a:spAutoFit/>
          </a:bodyPr>
          <a:lstStyle/>
          <a:p>
            <a:pPr algn="ctr"/>
            <a:r>
              <a:rPr lang="en-US" sz="2400" dirty="0"/>
              <a:t>Units of Measure (Item Size) need to be set up according to the guidelines in the contract:</a:t>
            </a:r>
          </a:p>
        </p:txBody>
      </p:sp>
      <p:graphicFrame>
        <p:nvGraphicFramePr>
          <p:cNvPr id="8" name="Table 8">
            <a:extLst>
              <a:ext uri="{FF2B5EF4-FFF2-40B4-BE49-F238E27FC236}">
                <a16:creationId xmlns:a16="http://schemas.microsoft.com/office/drawing/2014/main" id="{63FBFE14-DC22-4560-BF93-C50890269E47}"/>
              </a:ext>
            </a:extLst>
          </p:cNvPr>
          <p:cNvGraphicFramePr>
            <a:graphicFrameLocks noGrp="1"/>
          </p:cNvGraphicFramePr>
          <p:nvPr/>
        </p:nvGraphicFramePr>
        <p:xfrm>
          <a:off x="979715" y="1655982"/>
          <a:ext cx="10459616" cy="3917635"/>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1875452">
                  <a:extLst>
                    <a:ext uri="{9D8B030D-6E8A-4147-A177-3AD203B41FA5}">
                      <a16:colId xmlns:a16="http://schemas.microsoft.com/office/drawing/2014/main" val="1003217815"/>
                    </a:ext>
                  </a:extLst>
                </a:gridCol>
                <a:gridCol w="5924939">
                  <a:extLst>
                    <a:ext uri="{9D8B030D-6E8A-4147-A177-3AD203B41FA5}">
                      <a16:colId xmlns:a16="http://schemas.microsoft.com/office/drawing/2014/main" val="224002690"/>
                    </a:ext>
                  </a:extLst>
                </a:gridCol>
                <a:gridCol w="2659225">
                  <a:extLst>
                    <a:ext uri="{9D8B030D-6E8A-4147-A177-3AD203B41FA5}">
                      <a16:colId xmlns:a16="http://schemas.microsoft.com/office/drawing/2014/main" val="3868284959"/>
                    </a:ext>
                  </a:extLst>
                </a:gridCol>
              </a:tblGrid>
              <a:tr h="604360">
                <a:tc>
                  <a:txBody>
                    <a:bodyPr/>
                    <a:lstStyle/>
                    <a:p>
                      <a:pPr algn="ctr"/>
                      <a:r>
                        <a:rPr lang="en-US" dirty="0"/>
                        <a:t>Tobacco Category</a:t>
                      </a:r>
                    </a:p>
                  </a:txBody>
                  <a:tcPr anchor="ctr"/>
                </a:tc>
                <a:tc>
                  <a:txBody>
                    <a:bodyPr/>
                    <a:lstStyle/>
                    <a:p>
                      <a:pPr algn="ctr"/>
                      <a:r>
                        <a:rPr lang="en-US" dirty="0"/>
                        <a:t>Acceptable Units of Measure</a:t>
                      </a:r>
                    </a:p>
                  </a:txBody>
                  <a:tcPr anchor="ctr"/>
                </a:tc>
                <a:tc>
                  <a:txBody>
                    <a:bodyPr/>
                    <a:lstStyle/>
                    <a:p>
                      <a:pPr algn="ctr"/>
                      <a:r>
                        <a:rPr lang="en-US" dirty="0"/>
                        <a:t>Not Acceptable Units of Measure</a:t>
                      </a:r>
                    </a:p>
                  </a:txBody>
                  <a:tcPr anchor="ctr">
                    <a:solidFill>
                      <a:srgbClr val="FF0000"/>
                    </a:solidFill>
                  </a:tcPr>
                </a:tc>
                <a:extLst>
                  <a:ext uri="{0D108BD9-81ED-4DB2-BD59-A6C34878D82A}">
                    <a16:rowId xmlns:a16="http://schemas.microsoft.com/office/drawing/2014/main" val="3407080954"/>
                  </a:ext>
                </a:extLst>
              </a:tr>
              <a:tr h="299265">
                <a:tc>
                  <a:txBody>
                    <a:bodyPr/>
                    <a:lstStyle/>
                    <a:p>
                      <a:r>
                        <a:rPr lang="en-US" sz="1400" b="1" dirty="0"/>
                        <a:t>Cigarettes</a:t>
                      </a:r>
                    </a:p>
                  </a:txBody>
                  <a:tcPr/>
                </a:tc>
                <a:tc>
                  <a:txBody>
                    <a:bodyPr/>
                    <a:lstStyle/>
                    <a:p>
                      <a:r>
                        <a:rPr lang="en-US" sz="1400" dirty="0"/>
                        <a:t>Pack, Carton, Case</a:t>
                      </a:r>
                    </a:p>
                  </a:txBody>
                  <a:tcPr/>
                </a:tc>
                <a:tc rowSpan="10">
                  <a:txBody>
                    <a:bodyPr/>
                    <a:lstStyle/>
                    <a:p>
                      <a:pPr algn="ctr"/>
                      <a:r>
                        <a:rPr lang="en-US" dirty="0" err="1"/>
                        <a:t>Pk</a:t>
                      </a:r>
                      <a:r>
                        <a:rPr lang="en-US" dirty="0"/>
                        <a:t>, </a:t>
                      </a:r>
                      <a:r>
                        <a:rPr lang="en-US" dirty="0" err="1"/>
                        <a:t>Pck</a:t>
                      </a:r>
                      <a:r>
                        <a:rPr lang="en-US" dirty="0"/>
                        <a:t>, Ct, </a:t>
                      </a:r>
                      <a:r>
                        <a:rPr lang="en-US" dirty="0" err="1"/>
                        <a:t>Ctn</a:t>
                      </a:r>
                      <a:r>
                        <a:rPr lang="en-US" dirty="0"/>
                        <a:t>, Cas, Cs, </a:t>
                      </a:r>
                      <a:r>
                        <a:rPr lang="en-US" dirty="0" err="1"/>
                        <a:t>Ea</a:t>
                      </a:r>
                      <a:r>
                        <a:rPr lang="en-US" dirty="0"/>
                        <a:t>, Bx, Cn, Tn, Tb, </a:t>
                      </a:r>
                      <a:r>
                        <a:rPr lang="en-US" dirty="0" err="1"/>
                        <a:t>Rl</a:t>
                      </a:r>
                      <a:r>
                        <a:rPr lang="en-US" dirty="0"/>
                        <a:t>, </a:t>
                      </a:r>
                      <a:r>
                        <a:rPr lang="en-US" dirty="0" err="1"/>
                        <a:t>Sl</a:t>
                      </a:r>
                      <a:r>
                        <a:rPr lang="en-US" dirty="0"/>
                        <a:t>, </a:t>
                      </a:r>
                      <a:r>
                        <a:rPr lang="en-US" dirty="0" err="1"/>
                        <a:t>Pch</a:t>
                      </a:r>
                      <a:r>
                        <a:rPr lang="en-US" dirty="0"/>
                        <a:t>, Bk</a:t>
                      </a:r>
                    </a:p>
                  </a:txBody>
                  <a:tcPr anchor="ctr">
                    <a:solidFill>
                      <a:srgbClr val="E9EBF5"/>
                    </a:solidFill>
                  </a:tcPr>
                </a:tc>
                <a:extLst>
                  <a:ext uri="{0D108BD9-81ED-4DB2-BD59-A6C34878D82A}">
                    <a16:rowId xmlns:a16="http://schemas.microsoft.com/office/drawing/2014/main" val="3590887144"/>
                  </a:ext>
                </a:extLst>
              </a:tr>
              <a:tr h="290309">
                <a:tc>
                  <a:txBody>
                    <a:bodyPr/>
                    <a:lstStyle/>
                    <a:p>
                      <a:r>
                        <a:rPr lang="en-US" sz="1400" b="1" dirty="0"/>
                        <a:t>Cigars / Little Cigars</a:t>
                      </a:r>
                    </a:p>
                  </a:txBody>
                  <a:tcPr/>
                </a:tc>
                <a:tc>
                  <a:txBody>
                    <a:bodyPr/>
                    <a:lstStyle/>
                    <a:p>
                      <a:r>
                        <a:rPr lang="en-US" sz="1400" dirty="0"/>
                        <a:t>Each (for single sticks of cigars, Pack, Box, Case</a:t>
                      </a:r>
                    </a:p>
                  </a:txBody>
                  <a:tcPr/>
                </a:tc>
                <a:tc vMerge="1">
                  <a:txBody>
                    <a:bodyPr/>
                    <a:lstStyle/>
                    <a:p>
                      <a:endParaRPr lang="en-US" dirty="0"/>
                    </a:p>
                  </a:txBody>
                  <a:tcPr/>
                </a:tc>
                <a:extLst>
                  <a:ext uri="{0D108BD9-81ED-4DB2-BD59-A6C34878D82A}">
                    <a16:rowId xmlns:a16="http://schemas.microsoft.com/office/drawing/2014/main" val="785969820"/>
                  </a:ext>
                </a:extLst>
              </a:tr>
              <a:tr h="308347">
                <a:tc>
                  <a:txBody>
                    <a:bodyPr/>
                    <a:lstStyle/>
                    <a:p>
                      <a:r>
                        <a:rPr lang="en-US" sz="1400" b="1" dirty="0"/>
                        <a:t>Moist Tobacco or Snus</a:t>
                      </a:r>
                    </a:p>
                  </a:txBody>
                  <a:tcPr/>
                </a:tc>
                <a:tc>
                  <a:txBody>
                    <a:bodyPr/>
                    <a:lstStyle/>
                    <a:p>
                      <a:r>
                        <a:rPr lang="en-US" sz="1400" dirty="0"/>
                        <a:t>Can, Tin, Tub, Roll, Sleeve, Box, Case</a:t>
                      </a:r>
                    </a:p>
                  </a:txBody>
                  <a:tcPr/>
                </a:tc>
                <a:tc vMerge="1">
                  <a:txBody>
                    <a:bodyPr/>
                    <a:lstStyle/>
                    <a:p>
                      <a:endParaRPr lang="en-US" dirty="0"/>
                    </a:p>
                  </a:txBody>
                  <a:tcPr/>
                </a:tc>
                <a:extLst>
                  <a:ext uri="{0D108BD9-81ED-4DB2-BD59-A6C34878D82A}">
                    <a16:rowId xmlns:a16="http://schemas.microsoft.com/office/drawing/2014/main" val="197525950"/>
                  </a:ext>
                </a:extLst>
              </a:tr>
              <a:tr h="308347">
                <a:tc>
                  <a:txBody>
                    <a:bodyPr/>
                    <a:lstStyle/>
                    <a:p>
                      <a:r>
                        <a:rPr lang="en-US" sz="1400" b="1" dirty="0"/>
                        <a:t>Pipe Tobacco</a:t>
                      </a:r>
                    </a:p>
                  </a:txBody>
                  <a:tcPr/>
                </a:tc>
                <a:tc>
                  <a:txBody>
                    <a:bodyPr/>
                    <a:lstStyle/>
                    <a:p>
                      <a:r>
                        <a:rPr lang="en-US" sz="1400" dirty="0"/>
                        <a:t>Pouch, Bag, Tub, Canister, Case</a:t>
                      </a:r>
                    </a:p>
                  </a:txBody>
                  <a:tcPr/>
                </a:tc>
                <a:tc vMerge="1">
                  <a:txBody>
                    <a:bodyPr/>
                    <a:lstStyle/>
                    <a:p>
                      <a:endParaRPr lang="en-US" dirty="0"/>
                    </a:p>
                  </a:txBody>
                  <a:tcPr/>
                </a:tc>
                <a:extLst>
                  <a:ext uri="{0D108BD9-81ED-4DB2-BD59-A6C34878D82A}">
                    <a16:rowId xmlns:a16="http://schemas.microsoft.com/office/drawing/2014/main" val="3736364884"/>
                  </a:ext>
                </a:extLst>
              </a:tr>
              <a:tr h="308347">
                <a:tc>
                  <a:txBody>
                    <a:bodyPr/>
                    <a:lstStyle/>
                    <a:p>
                      <a:r>
                        <a:rPr lang="en-US" sz="1400" b="1" dirty="0"/>
                        <a:t>E-Cigs</a:t>
                      </a:r>
                    </a:p>
                  </a:txBody>
                  <a:tcPr/>
                </a:tc>
                <a:tc>
                  <a:txBody>
                    <a:bodyPr/>
                    <a:lstStyle/>
                    <a:p>
                      <a:r>
                        <a:rPr lang="en-US" sz="1400" dirty="0"/>
                        <a:t>Each (for single E-Cigs), Pack, Kit, Bottle, Cartridge, Box, Case</a:t>
                      </a:r>
                    </a:p>
                  </a:txBody>
                  <a:tcPr/>
                </a:tc>
                <a:tc vMerge="1">
                  <a:txBody>
                    <a:bodyPr/>
                    <a:lstStyle/>
                    <a:p>
                      <a:endParaRPr lang="en-US" dirty="0"/>
                    </a:p>
                  </a:txBody>
                  <a:tcPr/>
                </a:tc>
                <a:extLst>
                  <a:ext uri="{0D108BD9-81ED-4DB2-BD59-A6C34878D82A}">
                    <a16:rowId xmlns:a16="http://schemas.microsoft.com/office/drawing/2014/main" val="3625008539"/>
                  </a:ext>
                </a:extLst>
              </a:tr>
              <a:tr h="299265">
                <a:tc>
                  <a:txBody>
                    <a:bodyPr/>
                    <a:lstStyle/>
                    <a:p>
                      <a:r>
                        <a:rPr lang="en-US" sz="1400" b="1" dirty="0"/>
                        <a:t>Tubes</a:t>
                      </a:r>
                    </a:p>
                  </a:txBody>
                  <a:tcPr/>
                </a:tc>
                <a:tc>
                  <a:txBody>
                    <a:bodyPr/>
                    <a:lstStyle/>
                    <a:p>
                      <a:r>
                        <a:rPr lang="en-US" sz="1400" dirty="0"/>
                        <a:t>Tubes, Pack, Carton, Box, Case</a:t>
                      </a:r>
                    </a:p>
                  </a:txBody>
                  <a:tcPr/>
                </a:tc>
                <a:tc vMerge="1">
                  <a:txBody>
                    <a:bodyPr/>
                    <a:lstStyle/>
                    <a:p>
                      <a:endParaRPr lang="en-US" dirty="0"/>
                    </a:p>
                  </a:txBody>
                  <a:tcPr/>
                </a:tc>
                <a:extLst>
                  <a:ext uri="{0D108BD9-81ED-4DB2-BD59-A6C34878D82A}">
                    <a16:rowId xmlns:a16="http://schemas.microsoft.com/office/drawing/2014/main" val="2192866780"/>
                  </a:ext>
                </a:extLst>
              </a:tr>
              <a:tr h="299265">
                <a:tc>
                  <a:txBody>
                    <a:bodyPr/>
                    <a:lstStyle/>
                    <a:p>
                      <a:r>
                        <a:rPr lang="en-US" sz="1400" b="1" dirty="0"/>
                        <a:t>RYO</a:t>
                      </a:r>
                    </a:p>
                  </a:txBody>
                  <a:tcPr/>
                </a:tc>
                <a:tc>
                  <a:txBody>
                    <a:bodyPr/>
                    <a:lstStyle/>
                    <a:p>
                      <a:r>
                        <a:rPr lang="en-US" sz="1400" dirty="0"/>
                        <a:t>Pack, Bag, Canister, Box, Case</a:t>
                      </a:r>
                    </a:p>
                  </a:txBody>
                  <a:tcPr/>
                </a:tc>
                <a:tc vMerge="1">
                  <a:txBody>
                    <a:bodyPr/>
                    <a:lstStyle/>
                    <a:p>
                      <a:endParaRPr lang="en-US" dirty="0"/>
                    </a:p>
                  </a:txBody>
                  <a:tcPr/>
                </a:tc>
                <a:extLst>
                  <a:ext uri="{0D108BD9-81ED-4DB2-BD59-A6C34878D82A}">
                    <a16:rowId xmlns:a16="http://schemas.microsoft.com/office/drawing/2014/main" val="2456044621"/>
                  </a:ext>
                </a:extLst>
              </a:tr>
              <a:tr h="299265">
                <a:tc>
                  <a:txBody>
                    <a:bodyPr/>
                    <a:lstStyle/>
                    <a:p>
                      <a:r>
                        <a:rPr lang="en-US" sz="1400" b="1" dirty="0"/>
                        <a:t>Loose Tobacco</a:t>
                      </a:r>
                    </a:p>
                  </a:txBody>
                  <a:tcPr/>
                </a:tc>
                <a:tc>
                  <a:txBody>
                    <a:bodyPr/>
                    <a:lstStyle/>
                    <a:p>
                      <a:r>
                        <a:rPr lang="en-US" sz="1400" dirty="0"/>
                        <a:t>Pouch, Pack, Canister, Box, Case</a:t>
                      </a:r>
                    </a:p>
                  </a:txBody>
                  <a:tcPr/>
                </a:tc>
                <a:tc vMerge="1">
                  <a:txBody>
                    <a:bodyPr/>
                    <a:lstStyle/>
                    <a:p>
                      <a:endParaRPr lang="en-US" dirty="0"/>
                    </a:p>
                  </a:txBody>
                  <a:tcPr/>
                </a:tc>
                <a:extLst>
                  <a:ext uri="{0D108BD9-81ED-4DB2-BD59-A6C34878D82A}">
                    <a16:rowId xmlns:a16="http://schemas.microsoft.com/office/drawing/2014/main" val="1183581181"/>
                  </a:ext>
                </a:extLst>
              </a:tr>
              <a:tr h="299265">
                <a:tc>
                  <a:txBody>
                    <a:bodyPr/>
                    <a:lstStyle/>
                    <a:p>
                      <a:r>
                        <a:rPr lang="en-US" sz="1400" b="1" dirty="0"/>
                        <a:t>Papers/ Wraps</a:t>
                      </a:r>
                    </a:p>
                  </a:txBody>
                  <a:tcPr/>
                </a:tc>
                <a:tc>
                  <a:txBody>
                    <a:bodyPr/>
                    <a:lstStyle/>
                    <a:p>
                      <a:r>
                        <a:rPr lang="en-US" sz="1400" dirty="0"/>
                        <a:t>Booklet, Pack, Box, Case</a:t>
                      </a:r>
                    </a:p>
                  </a:txBody>
                  <a:tcPr/>
                </a:tc>
                <a:tc vMerge="1">
                  <a:txBody>
                    <a:bodyPr/>
                    <a:lstStyle/>
                    <a:p>
                      <a:endParaRPr lang="en-US" dirty="0"/>
                    </a:p>
                  </a:txBody>
                  <a:tcPr/>
                </a:tc>
                <a:extLst>
                  <a:ext uri="{0D108BD9-81ED-4DB2-BD59-A6C34878D82A}">
                    <a16:rowId xmlns:a16="http://schemas.microsoft.com/office/drawing/2014/main" val="1147704815"/>
                  </a:ext>
                </a:extLst>
              </a:tr>
              <a:tr h="523714">
                <a:tc>
                  <a:txBody>
                    <a:bodyPr/>
                    <a:lstStyle/>
                    <a:p>
                      <a:r>
                        <a:rPr lang="en-US" sz="1400" b="1" dirty="0"/>
                        <a:t>Premium Cigars</a:t>
                      </a:r>
                    </a:p>
                  </a:txBody>
                  <a:tcPr/>
                </a:tc>
                <a:tc>
                  <a:txBody>
                    <a:bodyPr/>
                    <a:lstStyle/>
                    <a:p>
                      <a:r>
                        <a:rPr lang="en-US" sz="1400" dirty="0"/>
                        <a:t>Each (for single sticks of cigars), Bundle, Pack, Box, Case</a:t>
                      </a:r>
                    </a:p>
                  </a:txBody>
                  <a:tcPr/>
                </a:tc>
                <a:tc vMerge="1">
                  <a:txBody>
                    <a:bodyPr/>
                    <a:lstStyle/>
                    <a:p>
                      <a:endParaRPr lang="en-US" dirty="0"/>
                    </a:p>
                  </a:txBody>
                  <a:tcPr/>
                </a:tc>
                <a:extLst>
                  <a:ext uri="{0D108BD9-81ED-4DB2-BD59-A6C34878D82A}">
                    <a16:rowId xmlns:a16="http://schemas.microsoft.com/office/drawing/2014/main" val="2871461211"/>
                  </a:ext>
                </a:extLst>
              </a:tr>
            </a:tbl>
          </a:graphicData>
        </a:graphic>
      </p:graphicFrame>
    </p:spTree>
    <p:custDataLst>
      <p:tags r:id="rId1"/>
    </p:custDataLst>
    <p:extLst>
      <p:ext uri="{BB962C8B-B14F-4D97-AF65-F5344CB8AC3E}">
        <p14:creationId xmlns:p14="http://schemas.microsoft.com/office/powerpoint/2010/main" val="231361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a:xfrm>
            <a:off x="0" y="405982"/>
            <a:ext cx="12192000" cy="627162"/>
          </a:xfrm>
        </p:spPr>
        <p:txBody>
          <a:bodyPr anchor="t"/>
          <a:lstStyle/>
          <a:p>
            <a:pPr>
              <a:lnSpc>
                <a:spcPct val="150000"/>
              </a:lnSpc>
            </a:pPr>
            <a:r>
              <a:rPr lang="en-US" dirty="0"/>
              <a:t>Price Book Items Set Up – By Item</a:t>
            </a:r>
          </a:p>
        </p:txBody>
      </p:sp>
      <p:grpSp>
        <p:nvGrpSpPr>
          <p:cNvPr id="7" name="Group 6">
            <a:extLst>
              <a:ext uri="{FF2B5EF4-FFF2-40B4-BE49-F238E27FC236}">
                <a16:creationId xmlns:a16="http://schemas.microsoft.com/office/drawing/2014/main" id="{E4AAAD5C-90BA-4C42-B7AF-2E42CC9C960A}"/>
              </a:ext>
            </a:extLst>
          </p:cNvPr>
          <p:cNvGrpSpPr/>
          <p:nvPr/>
        </p:nvGrpSpPr>
        <p:grpSpPr>
          <a:xfrm>
            <a:off x="5299114" y="1932012"/>
            <a:ext cx="6750624" cy="2214664"/>
            <a:chOff x="5299114" y="1932012"/>
            <a:chExt cx="6750624" cy="2214664"/>
          </a:xfrm>
        </p:grpSpPr>
        <p:pic>
          <p:nvPicPr>
            <p:cNvPr id="4" name="Picture 3" descr="A screenshot of a social media post&#10;&#10;Description automatically generated">
              <a:extLst>
                <a:ext uri="{FF2B5EF4-FFF2-40B4-BE49-F238E27FC236}">
                  <a16:creationId xmlns:a16="http://schemas.microsoft.com/office/drawing/2014/main" id="{9C014C15-053E-4674-8355-157C57B7F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114" y="1932012"/>
              <a:ext cx="6750624" cy="2214664"/>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5" name="Rectangle 4">
              <a:extLst>
                <a:ext uri="{FF2B5EF4-FFF2-40B4-BE49-F238E27FC236}">
                  <a16:creationId xmlns:a16="http://schemas.microsoft.com/office/drawing/2014/main" id="{1C436571-C1A4-4A81-9FC2-E3AC407876EB}"/>
                </a:ext>
              </a:extLst>
            </p:cNvPr>
            <p:cNvSpPr/>
            <p:nvPr/>
          </p:nvSpPr>
          <p:spPr>
            <a:xfrm>
              <a:off x="8394441" y="2892387"/>
              <a:ext cx="2886269" cy="233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378C3E0-F65C-4BCA-A901-A21739C509A2}"/>
              </a:ext>
            </a:extLst>
          </p:cNvPr>
          <p:cNvPicPr>
            <a:picLocks noChangeAspect="1"/>
          </p:cNvPicPr>
          <p:nvPr/>
        </p:nvPicPr>
        <p:blipFill>
          <a:blip r:embed="rId5"/>
          <a:stretch>
            <a:fillRect/>
          </a:stretch>
        </p:blipFill>
        <p:spPr>
          <a:xfrm>
            <a:off x="268359" y="1932012"/>
            <a:ext cx="4750627" cy="2214664"/>
          </a:xfrm>
          <a:prstGeom prst="rect">
            <a:avLst/>
          </a:prstGeom>
          <a:ln w="6350">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182102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a:xfrm>
            <a:off x="0" y="405982"/>
            <a:ext cx="12192000" cy="627162"/>
          </a:xfrm>
        </p:spPr>
        <p:txBody>
          <a:bodyPr anchor="t"/>
          <a:lstStyle/>
          <a:p>
            <a:pPr>
              <a:lnSpc>
                <a:spcPct val="150000"/>
              </a:lnSpc>
            </a:pPr>
            <a:r>
              <a:rPr lang="en-US" dirty="0"/>
              <a:t>Price Book Items Set Up Correctly – By Find and Replace Tool</a:t>
            </a:r>
          </a:p>
        </p:txBody>
      </p:sp>
      <p:pic>
        <p:nvPicPr>
          <p:cNvPr id="6" name="Picture 5" descr="A screenshot of a social media post&#10;&#10;Description automatically generated">
            <a:extLst>
              <a:ext uri="{FF2B5EF4-FFF2-40B4-BE49-F238E27FC236}">
                <a16:creationId xmlns:a16="http://schemas.microsoft.com/office/drawing/2014/main" id="{0DB84A65-93DB-4887-AE5A-72179CB50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834" y="1198836"/>
            <a:ext cx="6514332" cy="4175596"/>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341773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99D1-3468-4FB7-A7C3-E6D52D34CA15}"/>
              </a:ext>
            </a:extLst>
          </p:cNvPr>
          <p:cNvSpPr>
            <a:spLocks noGrp="1"/>
          </p:cNvSpPr>
          <p:nvPr>
            <p:ph type="title"/>
          </p:nvPr>
        </p:nvSpPr>
        <p:spPr/>
        <p:txBody>
          <a:bodyPr/>
          <a:lstStyle/>
          <a:p>
            <a:r>
              <a:rPr lang="en-US" dirty="0"/>
              <a:t>Price Book Set Up - Parent/Child Relationships</a:t>
            </a:r>
          </a:p>
        </p:txBody>
      </p:sp>
      <p:grpSp>
        <p:nvGrpSpPr>
          <p:cNvPr id="12" name="Group 11">
            <a:extLst>
              <a:ext uri="{FF2B5EF4-FFF2-40B4-BE49-F238E27FC236}">
                <a16:creationId xmlns:a16="http://schemas.microsoft.com/office/drawing/2014/main" id="{5853861B-D8D7-46FC-AECE-14F21D311AB2}"/>
              </a:ext>
            </a:extLst>
          </p:cNvPr>
          <p:cNvGrpSpPr/>
          <p:nvPr/>
        </p:nvGrpSpPr>
        <p:grpSpPr>
          <a:xfrm>
            <a:off x="1436914" y="1182518"/>
            <a:ext cx="9318172" cy="4219906"/>
            <a:chOff x="1436914" y="1182518"/>
            <a:chExt cx="9318172" cy="4219906"/>
          </a:xfrm>
        </p:grpSpPr>
        <p:pic>
          <p:nvPicPr>
            <p:cNvPr id="9" name="Picture 8" descr="A screenshot of a social media post&#10;&#10;Description automatically generated">
              <a:extLst>
                <a:ext uri="{FF2B5EF4-FFF2-40B4-BE49-F238E27FC236}">
                  <a16:creationId xmlns:a16="http://schemas.microsoft.com/office/drawing/2014/main" id="{A4D7B196-A59F-44B6-8246-2B48A0A9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14" y="1182518"/>
              <a:ext cx="9318172" cy="4091610"/>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10" name="Rectangle 9">
              <a:extLst>
                <a:ext uri="{FF2B5EF4-FFF2-40B4-BE49-F238E27FC236}">
                  <a16:creationId xmlns:a16="http://schemas.microsoft.com/office/drawing/2014/main" id="{D9F3FE43-A94B-48CB-98AA-F9980D9F0BB5}"/>
                </a:ext>
              </a:extLst>
            </p:cNvPr>
            <p:cNvSpPr/>
            <p:nvPr/>
          </p:nvSpPr>
          <p:spPr>
            <a:xfrm>
              <a:off x="1474237" y="5085184"/>
              <a:ext cx="9199983" cy="317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0C74B1-677E-42C2-8659-56D423F6B719}"/>
                </a:ext>
              </a:extLst>
            </p:cNvPr>
            <p:cNvSpPr/>
            <p:nvPr/>
          </p:nvSpPr>
          <p:spPr>
            <a:xfrm>
              <a:off x="2233128" y="3987282"/>
              <a:ext cx="762000" cy="317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5551BC8-F0BA-476F-A1A3-B50FDB37450A}"/>
              </a:ext>
            </a:extLst>
          </p:cNvPr>
          <p:cNvGrpSpPr/>
          <p:nvPr/>
        </p:nvGrpSpPr>
        <p:grpSpPr>
          <a:xfrm>
            <a:off x="1313782" y="1847462"/>
            <a:ext cx="9564435" cy="3096224"/>
            <a:chOff x="1313782" y="1847462"/>
            <a:chExt cx="9564435" cy="3096224"/>
          </a:xfrm>
        </p:grpSpPr>
        <p:pic>
          <p:nvPicPr>
            <p:cNvPr id="14" name="Picture 13" descr="A screenshot of a cell phone&#10;&#10;Description automatically generated">
              <a:extLst>
                <a:ext uri="{FF2B5EF4-FFF2-40B4-BE49-F238E27FC236}">
                  <a16:creationId xmlns:a16="http://schemas.microsoft.com/office/drawing/2014/main" id="{1F703B16-241A-4003-97B4-D8281F9F1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782" y="1914313"/>
              <a:ext cx="9564435" cy="3029373"/>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15" name="Rectangle 14">
              <a:extLst>
                <a:ext uri="{FF2B5EF4-FFF2-40B4-BE49-F238E27FC236}">
                  <a16:creationId xmlns:a16="http://schemas.microsoft.com/office/drawing/2014/main" id="{FE3A6B70-7E9B-44C2-A413-342D0A637510}"/>
                </a:ext>
              </a:extLst>
            </p:cNvPr>
            <p:cNvSpPr/>
            <p:nvPr/>
          </p:nvSpPr>
          <p:spPr>
            <a:xfrm>
              <a:off x="6466114" y="1847462"/>
              <a:ext cx="1287625" cy="5598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9A6B182-2735-43FA-96CE-E183489F3018}"/>
              </a:ext>
            </a:extLst>
          </p:cNvPr>
          <p:cNvGrpSpPr/>
          <p:nvPr/>
        </p:nvGrpSpPr>
        <p:grpSpPr>
          <a:xfrm>
            <a:off x="4276471" y="1876208"/>
            <a:ext cx="3639058" cy="3105583"/>
            <a:chOff x="4276471" y="1876208"/>
            <a:chExt cx="3639058" cy="3105583"/>
          </a:xfrm>
        </p:grpSpPr>
        <p:pic>
          <p:nvPicPr>
            <p:cNvPr id="18" name="Picture 17" descr="A screenshot of a cell phone&#10;&#10;Description automatically generated">
              <a:extLst>
                <a:ext uri="{FF2B5EF4-FFF2-40B4-BE49-F238E27FC236}">
                  <a16:creationId xmlns:a16="http://schemas.microsoft.com/office/drawing/2014/main" id="{AA81ED1F-F842-46FF-AF83-4FA46EBED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6471" y="1876208"/>
              <a:ext cx="3639058" cy="3105583"/>
            </a:xfrm>
            <a:prstGeom prst="rect">
              <a:avLst/>
            </a:prstGeom>
          </p:spPr>
        </p:pic>
        <p:sp>
          <p:nvSpPr>
            <p:cNvPr id="19" name="Rectangle 18">
              <a:extLst>
                <a:ext uri="{FF2B5EF4-FFF2-40B4-BE49-F238E27FC236}">
                  <a16:creationId xmlns:a16="http://schemas.microsoft.com/office/drawing/2014/main" id="{A29EAEFE-D6E4-433C-BEA3-A106235C1600}"/>
                </a:ext>
              </a:extLst>
            </p:cNvPr>
            <p:cNvSpPr/>
            <p:nvPr/>
          </p:nvSpPr>
          <p:spPr>
            <a:xfrm>
              <a:off x="7025951" y="1914313"/>
              <a:ext cx="513184" cy="399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2" name="Picture 21" descr="A screenshot of a cell phone&#10;&#10;Description automatically generated">
            <a:extLst>
              <a:ext uri="{FF2B5EF4-FFF2-40B4-BE49-F238E27FC236}">
                <a16:creationId xmlns:a16="http://schemas.microsoft.com/office/drawing/2014/main" id="{82912B29-FB70-4AF6-BACE-DF66C816E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86" y="1866682"/>
            <a:ext cx="5315692" cy="3124636"/>
          </a:xfrm>
          <a:prstGeom prst="rect">
            <a:avLst/>
          </a:prstGeom>
          <a:ln>
            <a:solidFill>
              <a:schemeClr val="bg1">
                <a:lumMod val="85000"/>
              </a:schemeClr>
            </a:solidFill>
          </a:ln>
          <a:effectLst>
            <a:outerShdw blurRad="50800" dist="38100" algn="l" rotWithShape="0">
              <a:prstClr val="black">
                <a:alpha val="40000"/>
              </a:prstClr>
            </a:outerShdw>
          </a:effectLst>
        </p:spPr>
      </p:pic>
      <p:pic>
        <p:nvPicPr>
          <p:cNvPr id="24" name="Picture 23" descr="A screenshot of a cell phone&#10;&#10;Description automatically generated">
            <a:extLst>
              <a:ext uri="{FF2B5EF4-FFF2-40B4-BE49-F238E27FC236}">
                <a16:creationId xmlns:a16="http://schemas.microsoft.com/office/drawing/2014/main" id="{3063831D-83E0-4FC5-8AFD-1BD57A1A0A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3432" y="1182518"/>
            <a:ext cx="2545133" cy="5072087"/>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5506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60C-AEB2-4FAF-9A07-46D7418D7CFD}"/>
              </a:ext>
            </a:extLst>
          </p:cNvPr>
          <p:cNvSpPr>
            <a:spLocks noGrp="1"/>
          </p:cNvSpPr>
          <p:nvPr>
            <p:ph type="title"/>
          </p:nvPr>
        </p:nvSpPr>
        <p:spPr/>
        <p:txBody>
          <a:bodyPr anchor="t"/>
          <a:lstStyle/>
          <a:p>
            <a:r>
              <a:rPr lang="en-US" dirty="0">
                <a:cs typeface="Calibri Light"/>
              </a:rPr>
              <a:t>Price Book Set Up – Value Added Promotion Item Tags</a:t>
            </a:r>
            <a:endParaRPr lang="en-US" dirty="0"/>
          </a:p>
        </p:txBody>
      </p:sp>
      <p:sp>
        <p:nvSpPr>
          <p:cNvPr id="3" name="Content Placeholder 2">
            <a:extLst>
              <a:ext uri="{FF2B5EF4-FFF2-40B4-BE49-F238E27FC236}">
                <a16:creationId xmlns:a16="http://schemas.microsoft.com/office/drawing/2014/main" id="{7F8FD4D4-8A1C-4A55-A2FA-4CB33AFFD446}"/>
              </a:ext>
            </a:extLst>
          </p:cNvPr>
          <p:cNvSpPr>
            <a:spLocks noGrp="1"/>
          </p:cNvSpPr>
          <p:nvPr>
            <p:ph idx="1"/>
          </p:nvPr>
        </p:nvSpPr>
        <p:spPr>
          <a:xfrm>
            <a:off x="0" y="1258627"/>
            <a:ext cx="7822754" cy="2944041"/>
          </a:xfrm>
        </p:spPr>
        <p:txBody>
          <a:bodyPr anchor="ctr"/>
          <a:lstStyle/>
          <a:p>
            <a:pPr marL="0" indent="0">
              <a:buNone/>
            </a:pPr>
            <a:r>
              <a:rPr lang="en-US" dirty="0">
                <a:cs typeface="Calibri"/>
              </a:rPr>
              <a:t>Create Item Tags for Value Added Promotion Items</a:t>
            </a:r>
          </a:p>
          <a:p>
            <a:pPr lvl="1"/>
            <a:r>
              <a:rPr lang="en-US" dirty="0">
                <a:cs typeface="Calibri"/>
              </a:rPr>
              <a:t>Cigarettes in the white Cartons</a:t>
            </a:r>
          </a:p>
          <a:p>
            <a:pPr lvl="1"/>
            <a:r>
              <a:rPr lang="en-US" dirty="0">
                <a:cs typeface="Calibri"/>
              </a:rPr>
              <a:t>$0.50 off, $0.75 off, $1.00 off</a:t>
            </a:r>
          </a:p>
          <a:p>
            <a:pPr lvl="1"/>
            <a:r>
              <a:rPr lang="en-US" dirty="0">
                <a:cs typeface="Calibri"/>
              </a:rPr>
              <a:t>Any B1G1 or B2G1 items</a:t>
            </a:r>
          </a:p>
        </p:txBody>
      </p:sp>
      <p:pic>
        <p:nvPicPr>
          <p:cNvPr id="6" name="Picture 5">
            <a:extLst>
              <a:ext uri="{FF2B5EF4-FFF2-40B4-BE49-F238E27FC236}">
                <a16:creationId xmlns:a16="http://schemas.microsoft.com/office/drawing/2014/main" id="{AE245859-B8EA-4CCC-8099-BABAE9CD9C85}"/>
              </a:ext>
            </a:extLst>
          </p:cNvPr>
          <p:cNvPicPr>
            <a:picLocks noChangeAspect="1"/>
          </p:cNvPicPr>
          <p:nvPr/>
        </p:nvPicPr>
        <p:blipFill>
          <a:blip r:embed="rId4"/>
          <a:stretch>
            <a:fillRect/>
          </a:stretch>
        </p:blipFill>
        <p:spPr>
          <a:xfrm>
            <a:off x="8429625" y="1386145"/>
            <a:ext cx="2924175" cy="3733800"/>
          </a:xfrm>
          <a:prstGeom prst="rect">
            <a:avLst/>
          </a:prstGeom>
          <a:ln>
            <a:solidFill>
              <a:schemeClr val="bg1">
                <a:lumMod val="85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986244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kHJiljc2"/>
  <p:tag name="TAG_BACKING_FORM_KEY" val="3212828-c:\users\petro\desktop\c-store office station manager training - shell - 070518.pptx"/>
  <p:tag name="ARTICULATE_PRESENTER_VERSION" val="8"/>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iseño personalizado">
  <a:themeElements>
    <a:clrScheme name="ISA 1W">
      <a:dk1>
        <a:srgbClr val="000000"/>
      </a:dk1>
      <a:lt1>
        <a:srgbClr val="FFFFFF"/>
      </a:lt1>
      <a:dk2>
        <a:srgbClr val="1F1F1F"/>
      </a:dk2>
      <a:lt2>
        <a:srgbClr val="575757"/>
      </a:lt2>
      <a:accent1>
        <a:srgbClr val="81B535"/>
      </a:accent1>
      <a:accent2>
        <a:srgbClr val="F99953"/>
      </a:accent2>
      <a:accent3>
        <a:srgbClr val="15A4C6"/>
      </a:accent3>
      <a:accent4>
        <a:srgbClr val="F23A43"/>
      </a:accent4>
      <a:accent5>
        <a:srgbClr val="0D84AF"/>
      </a:accent5>
      <a:accent6>
        <a:srgbClr val="192828"/>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78BFAEAD1DB74D9D1EDFB2F48EEA3D" ma:contentTypeVersion="4" ma:contentTypeDescription="Create a new document." ma:contentTypeScope="" ma:versionID="46c4360bcd3b068dd1d192a3e98fabdd">
  <xsd:schema xmlns:xsd="http://www.w3.org/2001/XMLSchema" xmlns:xs="http://www.w3.org/2001/XMLSchema" xmlns:p="http://schemas.microsoft.com/office/2006/metadata/properties" xmlns:ns2="8f50f112-aac2-45e5-a868-879d899374fa" xmlns:ns3="704083c1-18aa-4882-b277-6303d90bd39e" targetNamespace="http://schemas.microsoft.com/office/2006/metadata/properties" ma:root="true" ma:fieldsID="d241082a09b470d24a7acd8d588072a3" ns2:_="" ns3:_="">
    <xsd:import namespace="8f50f112-aac2-45e5-a868-879d899374fa"/>
    <xsd:import namespace="704083c1-18aa-4882-b277-6303d90bd3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0f112-aac2-45e5-a868-879d899374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4083c1-18aa-4882-b277-6303d90bd3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04083c1-18aa-4882-b277-6303d90bd39e">
      <UserInfo>
        <DisplayName>Olga Morlang</DisplayName>
        <AccountId>30</AccountId>
        <AccountType/>
      </UserInfo>
      <UserInfo>
        <DisplayName>Shawn  Backo</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90CDF4-F813-4829-82D3-194B77AFD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50f112-aac2-45e5-a868-879d899374fa"/>
    <ds:schemaRef ds:uri="704083c1-18aa-4882-b277-6303d90bd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614F5-C53C-45F8-B504-5BB61BC3FB30}">
  <ds:schemaRefs>
    <ds:schemaRef ds:uri="http://schemas.microsoft.com/office/2006/metadata/properties"/>
    <ds:schemaRef ds:uri="http://schemas.microsoft.com/office/infopath/2007/PartnerControls"/>
    <ds:schemaRef ds:uri="704083c1-18aa-4882-b277-6303d90bd39e"/>
  </ds:schemaRefs>
</ds:datastoreItem>
</file>

<file path=customXml/itemProps3.xml><?xml version="1.0" encoding="utf-8"?>
<ds:datastoreItem xmlns:ds="http://schemas.openxmlformats.org/officeDocument/2006/customXml" ds:itemID="{F9E04D76-25FA-48CA-9FE0-7F8AE1008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4006</TotalTime>
  <Words>3711</Words>
  <Application>Microsoft Office PowerPoint</Application>
  <PresentationFormat>Widescreen</PresentationFormat>
  <Paragraphs>474</Paragraphs>
  <Slides>44</Slides>
  <Notes>42</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12_Diseño personalizado</vt:lpstr>
      <vt:lpstr>PowerPoint Presentation</vt:lpstr>
      <vt:lpstr>Scan Data Troubleshooting Altria (IRI) RJR (MSA)</vt:lpstr>
      <vt:lpstr>Agenda</vt:lpstr>
      <vt:lpstr>Pricebook Set Up Refresher</vt:lpstr>
      <vt:lpstr>Price Book Items Set Up</vt:lpstr>
      <vt:lpstr>Price Book Items Set Up – By Item</vt:lpstr>
      <vt:lpstr>Price Book Items Set Up Correctly – By Find and Replace Tool</vt:lpstr>
      <vt:lpstr>Price Book Set Up - Parent/Child Relationships</vt:lpstr>
      <vt:lpstr>Price Book Set Up – Value Added Promotion Item Tags</vt:lpstr>
      <vt:lpstr>Price Book Set Up – Value Added Promotion Item Tags</vt:lpstr>
      <vt:lpstr>Price Book Set Up -  Value Added Promotion Item Tags</vt:lpstr>
      <vt:lpstr>Price Book Set Up - Value Added Promotion Item Tags</vt:lpstr>
      <vt:lpstr>Price Book Set Up - Value Added Promotion Item Tags</vt:lpstr>
      <vt:lpstr>Price Book Set Up  - Value Added Promotion Item Tags</vt:lpstr>
      <vt:lpstr>Price Book Set Up - Value Added Promotion Item Tags</vt:lpstr>
      <vt:lpstr>Price Book Set Up - Value Added Promotion Item Tags</vt:lpstr>
      <vt:lpstr>Price Book Set Up - Promotions</vt:lpstr>
      <vt:lpstr>Price Book Set Up - Promotions</vt:lpstr>
      <vt:lpstr>Price Book Set Up – Outlet Multi Pack Promotion</vt:lpstr>
      <vt:lpstr>Price Book Set Up – Account Funded Promotions</vt:lpstr>
      <vt:lpstr>Price Book Set Up – Manufacturer Multi Pack Promotions</vt:lpstr>
      <vt:lpstr>Price Book Set Up – Manufacturer Buy-Downs</vt:lpstr>
      <vt:lpstr>Price Book Set Up – Promotions - Gilbarco Passport Registers Only</vt:lpstr>
      <vt:lpstr>Price Book Set Up -3rd Party Loyalty</vt:lpstr>
      <vt:lpstr>Altria Scan Data Error Codes and Solutions</vt:lpstr>
      <vt:lpstr>Altria Scan Data Report E-mail Notification of Error</vt:lpstr>
      <vt:lpstr>Altria Error Code Description and Solution</vt:lpstr>
      <vt:lpstr>Altria Error Code Description and Solution</vt:lpstr>
      <vt:lpstr>Altria Error Code Description and Solution</vt:lpstr>
      <vt:lpstr>Altria Error Code Description and Solution</vt:lpstr>
      <vt:lpstr>RJR Data Error Descriptions and Solutions</vt:lpstr>
      <vt:lpstr>PowerPoint Presentation</vt:lpstr>
      <vt:lpstr>RJR Error Description and Solution</vt:lpstr>
      <vt:lpstr>RJR Error Description and Solution</vt:lpstr>
      <vt:lpstr>RJR Error Description and Solution</vt:lpstr>
      <vt:lpstr>RJR Error Description and Solution</vt:lpstr>
      <vt:lpstr>RJR Error Description and Solution</vt:lpstr>
      <vt:lpstr>RJR Error Description and Solution</vt:lpstr>
      <vt:lpstr>RJR Error Description and Solution</vt:lpstr>
      <vt:lpstr>RJR Error Description and Solution</vt:lpstr>
      <vt:lpstr>Gilbarco Passport Outlet Funded Promotion Not Reporting</vt:lpstr>
      <vt:lpstr> Support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C-Store Office Training</dc:title>
  <dc:creator>Isabelle Sperling</dc:creator>
  <cp:lastModifiedBy>Isabelle Sperling</cp:lastModifiedBy>
  <cp:revision>136</cp:revision>
  <cp:lastPrinted>2018-11-20T15:53:49Z</cp:lastPrinted>
  <dcterms:modified xsi:type="dcterms:W3CDTF">2019-10-13T18:53:08Z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01249467-4C43-4DD7-8E33-E98D459EE43C</vt:lpwstr>
  </property>
  <property fmtid="{D5CDD505-2E9C-101B-9397-08002B2CF9AE}" pid="3" name="ArticulatePath">
    <vt:lpwstr>https://petrosoftinc-my.sharepoint.com/personal/i_sperling_petrosoftinc_com/Documents/C-Store Office Station Manager Training - Shell - 070518</vt:lpwstr>
  </property>
  <property fmtid="{D5CDD505-2E9C-101B-9397-08002B2CF9AE}" pid="4" name="ContentTypeId">
    <vt:lpwstr>0x010100E478BFAEAD1DB74D9D1EDFB2F48EEA3D</vt:lpwstr>
  </property>
</Properties>
</file>