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13.xml" ContentType="application/vnd.openxmlformats-officedocument.presentationml.tags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8"/>
  </p:notesMasterIdLst>
  <p:sldIdLst>
    <p:sldId id="580" r:id="rId2"/>
    <p:sldId id="579" r:id="rId3"/>
    <p:sldId id="311" r:id="rId4"/>
    <p:sldId id="581" r:id="rId5"/>
    <p:sldId id="582" r:id="rId6"/>
    <p:sldId id="599" r:id="rId7"/>
    <p:sldId id="600" r:id="rId8"/>
    <p:sldId id="601" r:id="rId9"/>
    <p:sldId id="602" r:id="rId10"/>
    <p:sldId id="603" r:id="rId11"/>
    <p:sldId id="604" r:id="rId12"/>
    <p:sldId id="605" r:id="rId13"/>
    <p:sldId id="606" r:id="rId14"/>
    <p:sldId id="607" r:id="rId15"/>
    <p:sldId id="608" r:id="rId16"/>
    <p:sldId id="583" r:id="rId17"/>
    <p:sldId id="609" r:id="rId18"/>
    <p:sldId id="610" r:id="rId19"/>
    <p:sldId id="611" r:id="rId20"/>
    <p:sldId id="612" r:id="rId21"/>
    <p:sldId id="613" r:id="rId22"/>
    <p:sldId id="615" r:id="rId23"/>
    <p:sldId id="616" r:id="rId24"/>
    <p:sldId id="617" r:id="rId25"/>
    <p:sldId id="618" r:id="rId26"/>
    <p:sldId id="619" r:id="rId27"/>
    <p:sldId id="614" r:id="rId28"/>
    <p:sldId id="621" r:id="rId29"/>
    <p:sldId id="626" r:id="rId30"/>
    <p:sldId id="622" r:id="rId31"/>
    <p:sldId id="624" r:id="rId32"/>
    <p:sldId id="627" r:id="rId33"/>
    <p:sldId id="625" r:id="rId34"/>
    <p:sldId id="628" r:id="rId35"/>
    <p:sldId id="629" r:id="rId36"/>
    <p:sldId id="630" r:id="rId37"/>
    <p:sldId id="631" r:id="rId38"/>
    <p:sldId id="632" r:id="rId39"/>
    <p:sldId id="633" r:id="rId40"/>
    <p:sldId id="634" r:id="rId41"/>
    <p:sldId id="635" r:id="rId42"/>
    <p:sldId id="637" r:id="rId43"/>
    <p:sldId id="636" r:id="rId44"/>
    <p:sldId id="638" r:id="rId45"/>
    <p:sldId id="639" r:id="rId46"/>
    <p:sldId id="641" r:id="rId47"/>
    <p:sldId id="640" r:id="rId48"/>
    <p:sldId id="642" r:id="rId49"/>
    <p:sldId id="643" r:id="rId50"/>
    <p:sldId id="644" r:id="rId51"/>
    <p:sldId id="645" r:id="rId52"/>
    <p:sldId id="646" r:id="rId53"/>
    <p:sldId id="647" r:id="rId54"/>
    <p:sldId id="648" r:id="rId55"/>
    <p:sldId id="649" r:id="rId56"/>
    <p:sldId id="650" r:id="rId57"/>
    <p:sldId id="651" r:id="rId58"/>
    <p:sldId id="652" r:id="rId59"/>
    <p:sldId id="653" r:id="rId60"/>
    <p:sldId id="654" r:id="rId61"/>
    <p:sldId id="655" r:id="rId62"/>
    <p:sldId id="656" r:id="rId63"/>
    <p:sldId id="657" r:id="rId64"/>
    <p:sldId id="658" r:id="rId65"/>
    <p:sldId id="659" r:id="rId66"/>
    <p:sldId id="549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4C36BF-8B2D-4B87-A863-0B64E14621F2}" v="13" dt="2023-06-28T14:15:20.7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dan Bower" userId="57b90be3-e772-4f28-82a9-6cbcca8eec41" providerId="ADAL" clId="{974C36BF-8B2D-4B87-A863-0B64E14621F2}"/>
    <pc:docChg chg="addSld delSld modSld">
      <pc:chgData name="Jordan Bower" userId="57b90be3-e772-4f28-82a9-6cbcca8eec41" providerId="ADAL" clId="{974C36BF-8B2D-4B87-A863-0B64E14621F2}" dt="2023-06-28T14:15:20.733" v="16"/>
      <pc:docMkLst>
        <pc:docMk/>
      </pc:docMkLst>
      <pc:sldChg chg="add del">
        <pc:chgData name="Jordan Bower" userId="57b90be3-e772-4f28-82a9-6cbcca8eec41" providerId="ADAL" clId="{974C36BF-8B2D-4B87-A863-0B64E14621F2}" dt="2023-06-28T14:15:20.733" v="16"/>
        <pc:sldMkLst>
          <pc:docMk/>
          <pc:sldMk cId="561094275" sldId="549"/>
        </pc:sldMkLst>
      </pc:sldChg>
      <pc:sldChg chg="modSp mod">
        <pc:chgData name="Jordan Bower" userId="57b90be3-e772-4f28-82a9-6cbcca8eec41" providerId="ADAL" clId="{974C36BF-8B2D-4B87-A863-0B64E14621F2}" dt="2023-06-28T14:07:53.567" v="13" actId="404"/>
        <pc:sldMkLst>
          <pc:docMk/>
          <pc:sldMk cId="3564340638" sldId="579"/>
        </pc:sldMkLst>
        <pc:graphicFrameChg chg="mod modGraphic">
          <ac:chgData name="Jordan Bower" userId="57b90be3-e772-4f28-82a9-6cbcca8eec41" providerId="ADAL" clId="{974C36BF-8B2D-4B87-A863-0B64E14621F2}" dt="2023-06-28T14:07:53.567" v="13" actId="404"/>
          <ac:graphicFrameMkLst>
            <pc:docMk/>
            <pc:sldMk cId="3564340638" sldId="579"/>
            <ac:graphicFrameMk id="5" creationId="{680E8E09-AFB3-4FAA-AD17-C5308EABEC41}"/>
          </ac:graphicFrameMkLst>
        </pc:graphicFrameChg>
      </pc:sldChg>
      <pc:sldChg chg="modSp mod">
        <pc:chgData name="Jordan Bower" userId="57b90be3-e772-4f28-82a9-6cbcca8eec41" providerId="ADAL" clId="{974C36BF-8B2D-4B87-A863-0B64E14621F2}" dt="2023-06-28T14:06:40.090" v="2" actId="2711"/>
        <pc:sldMkLst>
          <pc:docMk/>
          <pc:sldMk cId="3110930260" sldId="580"/>
        </pc:sldMkLst>
        <pc:spChg chg="mod">
          <ac:chgData name="Jordan Bower" userId="57b90be3-e772-4f28-82a9-6cbcca8eec41" providerId="ADAL" clId="{974C36BF-8B2D-4B87-A863-0B64E14621F2}" dt="2023-06-28T14:06:40.090" v="2" actId="2711"/>
          <ac:spMkLst>
            <pc:docMk/>
            <pc:sldMk cId="3110930260" sldId="580"/>
            <ac:spMk id="2" creationId="{D7EF0762-DFD6-4265-BF66-9EFA52C75894}"/>
          </ac:spMkLst>
        </pc:spChg>
      </pc:sldChg>
      <pc:sldChg chg="del">
        <pc:chgData name="Jordan Bower" userId="57b90be3-e772-4f28-82a9-6cbcca8eec41" providerId="ADAL" clId="{974C36BF-8B2D-4B87-A863-0B64E14621F2}" dt="2023-06-28T14:15:10.547" v="14" actId="47"/>
        <pc:sldMkLst>
          <pc:docMk/>
          <pc:sldMk cId="831480438" sldId="598"/>
        </pc:sldMkLst>
      </pc:sldChg>
    </pc:docChg>
  </pc:docChgLst>
  <pc:docChgLst>
    <pc:chgData name="Lindsey Goodlow" userId="e64eb041-c3b7-4537-b144-24ab5979b462" providerId="ADAL" clId="{EC50A294-BDA4-42A5-928B-143F8AA83D8C}"/>
    <pc:docChg chg="undo custSel addSld delSld modSld sldOrd">
      <pc:chgData name="Lindsey Goodlow" userId="e64eb041-c3b7-4537-b144-24ab5979b462" providerId="ADAL" clId="{EC50A294-BDA4-42A5-928B-143F8AA83D8C}" dt="2021-12-20T17:31:24.232" v="11639" actId="14100"/>
      <pc:docMkLst>
        <pc:docMk/>
      </pc:docMkLst>
      <pc:sldChg chg="addSp delSp modSp mod">
        <pc:chgData name="Lindsey Goodlow" userId="e64eb041-c3b7-4537-b144-24ab5979b462" providerId="ADAL" clId="{EC50A294-BDA4-42A5-928B-143F8AA83D8C}" dt="2021-12-20T17:19:51.011" v="11569" actId="14100"/>
        <pc:sldMkLst>
          <pc:docMk/>
          <pc:sldMk cId="1300686117" sldId="311"/>
        </pc:sldMkLst>
        <pc:spChg chg="mod">
          <ac:chgData name="Lindsey Goodlow" userId="e64eb041-c3b7-4537-b144-24ab5979b462" providerId="ADAL" clId="{EC50A294-BDA4-42A5-928B-143F8AA83D8C}" dt="2021-12-15T19:12:55.914" v="269" actId="20577"/>
          <ac:spMkLst>
            <pc:docMk/>
            <pc:sldMk cId="1300686117" sldId="311"/>
            <ac:spMk id="2" creationId="{00000000-0000-0000-0000-000000000000}"/>
          </ac:spMkLst>
        </pc:spChg>
        <pc:spChg chg="mod">
          <ac:chgData name="Lindsey Goodlow" userId="e64eb041-c3b7-4537-b144-24ab5979b462" providerId="ADAL" clId="{EC50A294-BDA4-42A5-928B-143F8AA83D8C}" dt="2021-12-20T17:19:51.011" v="11569" actId="14100"/>
          <ac:spMkLst>
            <pc:docMk/>
            <pc:sldMk cId="1300686117" sldId="311"/>
            <ac:spMk id="7" creationId="{AF92070F-9B26-4707-BF35-E970EFCFBB3A}"/>
          </ac:spMkLst>
        </pc:spChg>
        <pc:spChg chg="add mod">
          <ac:chgData name="Lindsey Goodlow" userId="e64eb041-c3b7-4537-b144-24ab5979b462" providerId="ADAL" clId="{EC50A294-BDA4-42A5-928B-143F8AA83D8C}" dt="2021-12-15T19:31:01.909" v="706" actId="1076"/>
          <ac:spMkLst>
            <pc:docMk/>
            <pc:sldMk cId="1300686117" sldId="311"/>
            <ac:spMk id="11" creationId="{A299FF64-2A32-4175-9FBE-AB2B680E846C}"/>
          </ac:spMkLst>
        </pc:spChg>
        <pc:spChg chg="add mod">
          <ac:chgData name="Lindsey Goodlow" userId="e64eb041-c3b7-4537-b144-24ab5979b462" providerId="ADAL" clId="{EC50A294-BDA4-42A5-928B-143F8AA83D8C}" dt="2021-12-15T19:31:06.948" v="707" actId="1076"/>
          <ac:spMkLst>
            <pc:docMk/>
            <pc:sldMk cId="1300686117" sldId="311"/>
            <ac:spMk id="12" creationId="{83CB5D5D-43F4-4281-89AE-8693E3B571D6}"/>
          </ac:spMkLst>
        </pc:spChg>
        <pc:picChg chg="add del">
          <ac:chgData name="Lindsey Goodlow" userId="e64eb041-c3b7-4537-b144-24ab5979b462" providerId="ADAL" clId="{EC50A294-BDA4-42A5-928B-143F8AA83D8C}" dt="2021-12-15T19:16:00.992" v="414" actId="478"/>
          <ac:picMkLst>
            <pc:docMk/>
            <pc:sldMk cId="1300686117" sldId="311"/>
            <ac:picMk id="4" creationId="{C0018099-E35F-492B-9E63-7DDDB4592BBD}"/>
          </ac:picMkLst>
        </pc:picChg>
        <pc:picChg chg="del">
          <ac:chgData name="Lindsey Goodlow" userId="e64eb041-c3b7-4537-b144-24ab5979b462" providerId="ADAL" clId="{EC50A294-BDA4-42A5-928B-143F8AA83D8C}" dt="2021-12-15T19:16:05.454" v="415" actId="478"/>
          <ac:picMkLst>
            <pc:docMk/>
            <pc:sldMk cId="1300686117" sldId="311"/>
            <ac:picMk id="5" creationId="{A12B71A5-39B2-41A7-A336-5E533F38DAE6}"/>
          </ac:picMkLst>
        </pc:picChg>
        <pc:picChg chg="add del mod modCrop">
          <ac:chgData name="Lindsey Goodlow" userId="e64eb041-c3b7-4537-b144-24ab5979b462" providerId="ADAL" clId="{EC50A294-BDA4-42A5-928B-143F8AA83D8C}" dt="2021-12-15T19:16:46.748" v="421" actId="478"/>
          <ac:picMkLst>
            <pc:docMk/>
            <pc:sldMk cId="1300686117" sldId="311"/>
            <ac:picMk id="8" creationId="{0AC66F9B-528F-4187-A615-602F9F9C4E07}"/>
          </ac:picMkLst>
        </pc:picChg>
        <pc:picChg chg="add mod modCrop">
          <ac:chgData name="Lindsey Goodlow" userId="e64eb041-c3b7-4537-b144-24ab5979b462" providerId="ADAL" clId="{EC50A294-BDA4-42A5-928B-143F8AA83D8C}" dt="2021-12-15T19:30:36.190" v="703" actId="1076"/>
          <ac:picMkLst>
            <pc:docMk/>
            <pc:sldMk cId="1300686117" sldId="311"/>
            <ac:picMk id="10" creationId="{70CF4407-FEF3-41A0-BD1F-BF172F7C6662}"/>
          </ac:picMkLst>
        </pc:picChg>
      </pc:sldChg>
      <pc:sldChg chg="modSp">
        <pc:chgData name="Lindsey Goodlow" userId="e64eb041-c3b7-4537-b144-24ab5979b462" providerId="ADAL" clId="{EC50A294-BDA4-42A5-928B-143F8AA83D8C}" dt="2021-12-15T19:06:47.444" v="230" actId="12269"/>
        <pc:sldMkLst>
          <pc:docMk/>
          <pc:sldMk cId="3564340638" sldId="579"/>
        </pc:sldMkLst>
        <pc:graphicFrameChg chg="mod">
          <ac:chgData name="Lindsey Goodlow" userId="e64eb041-c3b7-4537-b144-24ab5979b462" providerId="ADAL" clId="{EC50A294-BDA4-42A5-928B-143F8AA83D8C}" dt="2021-12-15T19:06:47.444" v="230" actId="12269"/>
          <ac:graphicFrameMkLst>
            <pc:docMk/>
            <pc:sldMk cId="3564340638" sldId="579"/>
            <ac:graphicFrameMk id="5" creationId="{680E8E09-AFB3-4FAA-AD17-C5308EABEC41}"/>
          </ac:graphicFrameMkLst>
        </pc:graphicFrameChg>
      </pc:sldChg>
      <pc:sldChg chg="modSp mod">
        <pc:chgData name="Lindsey Goodlow" userId="e64eb041-c3b7-4537-b144-24ab5979b462" providerId="ADAL" clId="{EC50A294-BDA4-42A5-928B-143F8AA83D8C}" dt="2021-12-15T18:55:40.585" v="8" actId="20577"/>
        <pc:sldMkLst>
          <pc:docMk/>
          <pc:sldMk cId="3110930260" sldId="580"/>
        </pc:sldMkLst>
        <pc:spChg chg="mod">
          <ac:chgData name="Lindsey Goodlow" userId="e64eb041-c3b7-4537-b144-24ab5979b462" providerId="ADAL" clId="{EC50A294-BDA4-42A5-928B-143F8AA83D8C}" dt="2021-12-15T18:55:40.585" v="8" actId="20577"/>
          <ac:spMkLst>
            <pc:docMk/>
            <pc:sldMk cId="3110930260" sldId="580"/>
            <ac:spMk id="2" creationId="{D7EF0762-DFD6-4265-BF66-9EFA52C75894}"/>
          </ac:spMkLst>
        </pc:spChg>
      </pc:sldChg>
      <pc:sldChg chg="addSp delSp modSp mod">
        <pc:chgData name="Lindsey Goodlow" userId="e64eb041-c3b7-4537-b144-24ab5979b462" providerId="ADAL" clId="{EC50A294-BDA4-42A5-928B-143F8AA83D8C}" dt="2021-12-20T17:31:24.232" v="11639" actId="14100"/>
        <pc:sldMkLst>
          <pc:docMk/>
          <pc:sldMk cId="124876767" sldId="581"/>
        </pc:sldMkLst>
        <pc:spChg chg="mod">
          <ac:chgData name="Lindsey Goodlow" userId="e64eb041-c3b7-4537-b144-24ab5979b462" providerId="ADAL" clId="{EC50A294-BDA4-42A5-928B-143F8AA83D8C}" dt="2021-12-15T19:34:57.746" v="732" actId="20577"/>
          <ac:spMkLst>
            <pc:docMk/>
            <pc:sldMk cId="124876767" sldId="581"/>
            <ac:spMk id="2" creationId="{DFE1D9F5-2159-40F3-877E-6B3D62D6A8D5}"/>
          </ac:spMkLst>
        </pc:spChg>
        <pc:spChg chg="mod">
          <ac:chgData name="Lindsey Goodlow" userId="e64eb041-c3b7-4537-b144-24ab5979b462" providerId="ADAL" clId="{EC50A294-BDA4-42A5-928B-143F8AA83D8C}" dt="2021-12-20T17:19:54.897" v="11570" actId="14100"/>
          <ac:spMkLst>
            <pc:docMk/>
            <pc:sldMk cId="124876767" sldId="581"/>
            <ac:spMk id="3" creationId="{3EA1264F-F7EF-40BE-86F9-02CD31129499}"/>
          </ac:spMkLst>
        </pc:spChg>
        <pc:spChg chg="del">
          <ac:chgData name="Lindsey Goodlow" userId="e64eb041-c3b7-4537-b144-24ab5979b462" providerId="ADAL" clId="{EC50A294-BDA4-42A5-928B-143F8AA83D8C}" dt="2021-12-15T19:25:20.522" v="670" actId="478"/>
          <ac:spMkLst>
            <pc:docMk/>
            <pc:sldMk cId="124876767" sldId="581"/>
            <ac:spMk id="6" creationId="{44F4524C-B0A0-4E11-854D-8DDC96BE20D9}"/>
          </ac:spMkLst>
        </pc:spChg>
        <pc:spChg chg="del">
          <ac:chgData name="Lindsey Goodlow" userId="e64eb041-c3b7-4537-b144-24ab5979b462" providerId="ADAL" clId="{EC50A294-BDA4-42A5-928B-143F8AA83D8C}" dt="2021-12-15T19:25:18.902" v="667" actId="478"/>
          <ac:spMkLst>
            <pc:docMk/>
            <pc:sldMk cId="124876767" sldId="581"/>
            <ac:spMk id="7" creationId="{7815C59F-7D48-403D-9B19-D043D367AE7B}"/>
          </ac:spMkLst>
        </pc:spChg>
        <pc:spChg chg="del">
          <ac:chgData name="Lindsey Goodlow" userId="e64eb041-c3b7-4537-b144-24ab5979b462" providerId="ADAL" clId="{EC50A294-BDA4-42A5-928B-143F8AA83D8C}" dt="2021-12-15T19:25:18.047" v="666" actId="478"/>
          <ac:spMkLst>
            <pc:docMk/>
            <pc:sldMk cId="124876767" sldId="581"/>
            <ac:spMk id="8" creationId="{86502C57-D99C-4C27-A637-4F5588D583B7}"/>
          </ac:spMkLst>
        </pc:spChg>
        <pc:spChg chg="del">
          <ac:chgData name="Lindsey Goodlow" userId="e64eb041-c3b7-4537-b144-24ab5979b462" providerId="ADAL" clId="{EC50A294-BDA4-42A5-928B-143F8AA83D8C}" dt="2021-12-15T19:25:20.046" v="669" actId="478"/>
          <ac:spMkLst>
            <pc:docMk/>
            <pc:sldMk cId="124876767" sldId="581"/>
            <ac:spMk id="9" creationId="{CD77CFDA-0D63-4DF0-90FE-CAB845C16075}"/>
          </ac:spMkLst>
        </pc:spChg>
        <pc:spChg chg="del">
          <ac:chgData name="Lindsey Goodlow" userId="e64eb041-c3b7-4537-b144-24ab5979b462" providerId="ADAL" clId="{EC50A294-BDA4-42A5-928B-143F8AA83D8C}" dt="2021-12-15T19:25:19.422" v="668" actId="478"/>
          <ac:spMkLst>
            <pc:docMk/>
            <pc:sldMk cId="124876767" sldId="581"/>
            <ac:spMk id="11" creationId="{60D5CA01-B334-408C-ABC4-26D37B95F925}"/>
          </ac:spMkLst>
        </pc:spChg>
        <pc:spChg chg="del">
          <ac:chgData name="Lindsey Goodlow" userId="e64eb041-c3b7-4537-b144-24ab5979b462" providerId="ADAL" clId="{EC50A294-BDA4-42A5-928B-143F8AA83D8C}" dt="2021-12-15T19:25:15.716" v="665" actId="21"/>
          <ac:spMkLst>
            <pc:docMk/>
            <pc:sldMk cId="124876767" sldId="581"/>
            <ac:spMk id="12" creationId="{73C9D5A6-6B87-4743-AF36-63D4171763A1}"/>
          </ac:spMkLst>
        </pc:spChg>
        <pc:spChg chg="add mod">
          <ac:chgData name="Lindsey Goodlow" userId="e64eb041-c3b7-4537-b144-24ab5979b462" providerId="ADAL" clId="{EC50A294-BDA4-42A5-928B-143F8AA83D8C}" dt="2021-12-15T19:32:42.298" v="715" actId="1582"/>
          <ac:spMkLst>
            <pc:docMk/>
            <pc:sldMk cId="124876767" sldId="581"/>
            <ac:spMk id="15" creationId="{80F1BA91-125D-457B-AA6C-7001834E3CAF}"/>
          </ac:spMkLst>
        </pc:spChg>
        <pc:spChg chg="add mod">
          <ac:chgData name="Lindsey Goodlow" userId="e64eb041-c3b7-4537-b144-24ab5979b462" providerId="ADAL" clId="{EC50A294-BDA4-42A5-928B-143F8AA83D8C}" dt="2021-12-15T19:33:08.616" v="719" actId="1582"/>
          <ac:spMkLst>
            <pc:docMk/>
            <pc:sldMk cId="124876767" sldId="581"/>
            <ac:spMk id="16" creationId="{F14FD1C6-6751-43A8-949A-5FAE4E42AC2C}"/>
          </ac:spMkLst>
        </pc:spChg>
        <pc:picChg chg="del">
          <ac:chgData name="Lindsey Goodlow" userId="e64eb041-c3b7-4537-b144-24ab5979b462" providerId="ADAL" clId="{EC50A294-BDA4-42A5-928B-143F8AA83D8C}" dt="2021-12-15T19:25:10.926" v="664" actId="478"/>
          <ac:picMkLst>
            <pc:docMk/>
            <pc:sldMk cId="124876767" sldId="581"/>
            <ac:picMk id="5" creationId="{8B9B434F-3230-4664-819A-B65ABD4CB414}"/>
          </ac:picMkLst>
        </pc:picChg>
        <pc:picChg chg="add del mod modCrop">
          <ac:chgData name="Lindsey Goodlow" userId="e64eb041-c3b7-4537-b144-24ab5979b462" providerId="ADAL" clId="{EC50A294-BDA4-42A5-928B-143F8AA83D8C}" dt="2021-12-15T19:27:04.373" v="678" actId="478"/>
          <ac:picMkLst>
            <pc:docMk/>
            <pc:sldMk cId="124876767" sldId="581"/>
            <ac:picMk id="10" creationId="{AD2B9690-9B6C-44A3-99F2-D0DA0B0DCF59}"/>
          </ac:picMkLst>
        </pc:picChg>
        <pc:picChg chg="add mod modCrop">
          <ac:chgData name="Lindsey Goodlow" userId="e64eb041-c3b7-4537-b144-24ab5979b462" providerId="ADAL" clId="{EC50A294-BDA4-42A5-928B-143F8AA83D8C}" dt="2021-12-20T17:31:24.232" v="11639" actId="14100"/>
          <ac:picMkLst>
            <pc:docMk/>
            <pc:sldMk cId="124876767" sldId="581"/>
            <ac:picMk id="14" creationId="{93FD16C8-46B1-4B6C-8994-D73817BA900A}"/>
          </ac:picMkLst>
        </pc:picChg>
      </pc:sldChg>
      <pc:sldChg chg="addSp delSp modSp mod">
        <pc:chgData name="Lindsey Goodlow" userId="e64eb041-c3b7-4537-b144-24ab5979b462" providerId="ADAL" clId="{EC50A294-BDA4-42A5-928B-143F8AA83D8C}" dt="2021-12-20T17:19:59.414" v="11571" actId="14100"/>
        <pc:sldMkLst>
          <pc:docMk/>
          <pc:sldMk cId="2353030197" sldId="582"/>
        </pc:sldMkLst>
        <pc:spChg chg="mod">
          <ac:chgData name="Lindsey Goodlow" userId="e64eb041-c3b7-4537-b144-24ab5979b462" providerId="ADAL" clId="{EC50A294-BDA4-42A5-928B-143F8AA83D8C}" dt="2021-12-15T19:35:41.696" v="762" actId="20577"/>
          <ac:spMkLst>
            <pc:docMk/>
            <pc:sldMk cId="2353030197" sldId="582"/>
            <ac:spMk id="2" creationId="{7108197E-EB05-4672-8934-F7D02C8DA1C6}"/>
          </ac:spMkLst>
        </pc:spChg>
        <pc:spChg chg="add del mod">
          <ac:chgData name="Lindsey Goodlow" userId="e64eb041-c3b7-4537-b144-24ab5979b462" providerId="ADAL" clId="{EC50A294-BDA4-42A5-928B-143F8AA83D8C}" dt="2021-12-15T19:39:03.706" v="936" actId="21"/>
          <ac:spMkLst>
            <pc:docMk/>
            <pc:sldMk cId="2353030197" sldId="582"/>
            <ac:spMk id="4" creationId="{64790185-D3BF-44BD-AC0B-D86E13A149A9}"/>
          </ac:spMkLst>
        </pc:spChg>
        <pc:spChg chg="del">
          <ac:chgData name="Lindsey Goodlow" userId="e64eb041-c3b7-4537-b144-24ab5979b462" providerId="ADAL" clId="{EC50A294-BDA4-42A5-928B-143F8AA83D8C}" dt="2021-12-15T19:39:07.424" v="938" actId="478"/>
          <ac:spMkLst>
            <pc:docMk/>
            <pc:sldMk cId="2353030197" sldId="582"/>
            <ac:spMk id="6" creationId="{7C8D59AB-676A-476A-811B-B41752EBA9C4}"/>
          </ac:spMkLst>
        </pc:spChg>
        <pc:spChg chg="mod">
          <ac:chgData name="Lindsey Goodlow" userId="e64eb041-c3b7-4537-b144-24ab5979b462" providerId="ADAL" clId="{EC50A294-BDA4-42A5-928B-143F8AA83D8C}" dt="2021-12-20T17:19:59.414" v="11571" actId="14100"/>
          <ac:spMkLst>
            <pc:docMk/>
            <pc:sldMk cId="2353030197" sldId="582"/>
            <ac:spMk id="7" creationId="{43ADF2A5-0091-4C44-A934-1C42B5BC89A0}"/>
          </ac:spMkLst>
        </pc:spChg>
        <pc:spChg chg="del">
          <ac:chgData name="Lindsey Goodlow" userId="e64eb041-c3b7-4537-b144-24ab5979b462" providerId="ADAL" clId="{EC50A294-BDA4-42A5-928B-143F8AA83D8C}" dt="2021-12-15T19:39:05.671" v="937" actId="478"/>
          <ac:spMkLst>
            <pc:docMk/>
            <pc:sldMk cId="2353030197" sldId="582"/>
            <ac:spMk id="8" creationId="{57E615BE-EC02-4AA4-9CD1-AF5B98947D1D}"/>
          </ac:spMkLst>
        </pc:spChg>
        <pc:spChg chg="add mod">
          <ac:chgData name="Lindsey Goodlow" userId="e64eb041-c3b7-4537-b144-24ab5979b462" providerId="ADAL" clId="{EC50A294-BDA4-42A5-928B-143F8AA83D8C}" dt="2021-12-15T19:41:01.349" v="955" actId="1582"/>
          <ac:spMkLst>
            <pc:docMk/>
            <pc:sldMk cId="2353030197" sldId="582"/>
            <ac:spMk id="11" creationId="{2A4BDFF9-9403-4A5E-BB40-3E0A0B5847A6}"/>
          </ac:spMkLst>
        </pc:spChg>
        <pc:spChg chg="add mod">
          <ac:chgData name="Lindsey Goodlow" userId="e64eb041-c3b7-4537-b144-24ab5979b462" providerId="ADAL" clId="{EC50A294-BDA4-42A5-928B-143F8AA83D8C}" dt="2021-12-15T19:41:28.058" v="959" actId="1582"/>
          <ac:spMkLst>
            <pc:docMk/>
            <pc:sldMk cId="2353030197" sldId="582"/>
            <ac:spMk id="12" creationId="{1258D0F4-7DFE-43D1-B89F-A43DA8E3406D}"/>
          </ac:spMkLst>
        </pc:spChg>
        <pc:picChg chg="del">
          <ac:chgData name="Lindsey Goodlow" userId="e64eb041-c3b7-4537-b144-24ab5979b462" providerId="ADAL" clId="{EC50A294-BDA4-42A5-928B-143F8AA83D8C}" dt="2021-12-15T19:38:49.023" v="934" actId="478"/>
          <ac:picMkLst>
            <pc:docMk/>
            <pc:sldMk cId="2353030197" sldId="582"/>
            <ac:picMk id="5" creationId="{174FB149-DFCF-46F5-A218-4D16803F1302}"/>
          </ac:picMkLst>
        </pc:picChg>
        <pc:picChg chg="add mod">
          <ac:chgData name="Lindsey Goodlow" userId="e64eb041-c3b7-4537-b144-24ab5979b462" providerId="ADAL" clId="{EC50A294-BDA4-42A5-928B-143F8AA83D8C}" dt="2021-12-15T19:40:29.089" v="951" actId="1076"/>
          <ac:picMkLst>
            <pc:docMk/>
            <pc:sldMk cId="2353030197" sldId="582"/>
            <ac:picMk id="10" creationId="{9AEBBA26-17EB-4E2B-AACC-94F9FF50C36F}"/>
          </ac:picMkLst>
        </pc:picChg>
      </pc:sldChg>
      <pc:sldChg chg="addSp delSp modSp mod">
        <pc:chgData name="Lindsey Goodlow" userId="e64eb041-c3b7-4537-b144-24ab5979b462" providerId="ADAL" clId="{EC50A294-BDA4-42A5-928B-143F8AA83D8C}" dt="2021-12-20T17:20:42.463" v="11582" actId="14100"/>
        <pc:sldMkLst>
          <pc:docMk/>
          <pc:sldMk cId="3572288066" sldId="583"/>
        </pc:sldMkLst>
        <pc:spChg chg="mod">
          <ac:chgData name="Lindsey Goodlow" userId="e64eb041-c3b7-4537-b144-24ab5979b462" providerId="ADAL" clId="{EC50A294-BDA4-42A5-928B-143F8AA83D8C}" dt="2021-12-15T21:18:20.005" v="1937" actId="20577"/>
          <ac:spMkLst>
            <pc:docMk/>
            <pc:sldMk cId="3572288066" sldId="583"/>
            <ac:spMk id="2" creationId="{7098E173-6CF7-42AF-84A6-66651364ADEE}"/>
          </ac:spMkLst>
        </pc:spChg>
        <pc:spChg chg="add del mod">
          <ac:chgData name="Lindsey Goodlow" userId="e64eb041-c3b7-4537-b144-24ab5979b462" providerId="ADAL" clId="{EC50A294-BDA4-42A5-928B-143F8AA83D8C}" dt="2021-12-15T21:19:47.370" v="1982" actId="478"/>
          <ac:spMkLst>
            <pc:docMk/>
            <pc:sldMk cId="3572288066" sldId="583"/>
            <ac:spMk id="4" creationId="{23A04E6B-E32D-4067-9B4C-615F601C04D6}"/>
          </ac:spMkLst>
        </pc:spChg>
        <pc:spChg chg="mod">
          <ac:chgData name="Lindsey Goodlow" userId="e64eb041-c3b7-4537-b144-24ab5979b462" providerId="ADAL" clId="{EC50A294-BDA4-42A5-928B-143F8AA83D8C}" dt="2021-12-20T17:20:42.463" v="11582" actId="14100"/>
          <ac:spMkLst>
            <pc:docMk/>
            <pc:sldMk cId="3572288066" sldId="583"/>
            <ac:spMk id="6" creationId="{A63CB841-5F43-4919-847E-60A2FC9A4718}"/>
          </ac:spMkLst>
        </pc:spChg>
        <pc:spChg chg="del">
          <ac:chgData name="Lindsey Goodlow" userId="e64eb041-c3b7-4537-b144-24ab5979b462" providerId="ADAL" clId="{EC50A294-BDA4-42A5-928B-143F8AA83D8C}" dt="2021-12-15T21:19:49.444" v="1983" actId="478"/>
          <ac:spMkLst>
            <pc:docMk/>
            <pc:sldMk cId="3572288066" sldId="583"/>
            <ac:spMk id="7" creationId="{AC37D03E-D084-49F9-84BB-1938E2EE44A9}"/>
          </ac:spMkLst>
        </pc:spChg>
        <pc:spChg chg="del">
          <ac:chgData name="Lindsey Goodlow" userId="e64eb041-c3b7-4537-b144-24ab5979b462" providerId="ADAL" clId="{EC50A294-BDA4-42A5-928B-143F8AA83D8C}" dt="2021-12-15T21:19:50.177" v="1984" actId="478"/>
          <ac:spMkLst>
            <pc:docMk/>
            <pc:sldMk cId="3572288066" sldId="583"/>
            <ac:spMk id="8" creationId="{4C8A08FC-FCC4-49D2-A879-2CDFD7CBCD0D}"/>
          </ac:spMkLst>
        </pc:spChg>
        <pc:spChg chg="add mod">
          <ac:chgData name="Lindsey Goodlow" userId="e64eb041-c3b7-4537-b144-24ab5979b462" providerId="ADAL" clId="{EC50A294-BDA4-42A5-928B-143F8AA83D8C}" dt="2021-12-15T21:21:42.228" v="2001" actId="1582"/>
          <ac:spMkLst>
            <pc:docMk/>
            <pc:sldMk cId="3572288066" sldId="583"/>
            <ac:spMk id="17" creationId="{C60F8596-B4EB-4AC5-AB3D-09D8B4B630D1}"/>
          </ac:spMkLst>
        </pc:spChg>
        <pc:spChg chg="add mod">
          <ac:chgData name="Lindsey Goodlow" userId="e64eb041-c3b7-4537-b144-24ab5979b462" providerId="ADAL" clId="{EC50A294-BDA4-42A5-928B-143F8AA83D8C}" dt="2021-12-15T21:22:06.517" v="2005" actId="1582"/>
          <ac:spMkLst>
            <pc:docMk/>
            <pc:sldMk cId="3572288066" sldId="583"/>
            <ac:spMk id="18" creationId="{539F78EE-625C-4B81-8308-36AA8E7479C7}"/>
          </ac:spMkLst>
        </pc:spChg>
        <pc:picChg chg="del">
          <ac:chgData name="Lindsey Goodlow" userId="e64eb041-c3b7-4537-b144-24ab5979b462" providerId="ADAL" clId="{EC50A294-BDA4-42A5-928B-143F8AA83D8C}" dt="2021-12-15T21:19:39.725" v="1981" actId="478"/>
          <ac:picMkLst>
            <pc:docMk/>
            <pc:sldMk cId="3572288066" sldId="583"/>
            <ac:picMk id="5" creationId="{950C215C-5F45-4453-9B68-E09C863B723B}"/>
          </ac:picMkLst>
        </pc:picChg>
        <pc:picChg chg="add del">
          <ac:chgData name="Lindsey Goodlow" userId="e64eb041-c3b7-4537-b144-24ab5979b462" providerId="ADAL" clId="{EC50A294-BDA4-42A5-928B-143F8AA83D8C}" dt="2021-12-15T21:19:57.753" v="1986" actId="478"/>
          <ac:picMkLst>
            <pc:docMk/>
            <pc:sldMk cId="3572288066" sldId="583"/>
            <ac:picMk id="10" creationId="{70A2F14B-19F8-48BF-83DF-B859678EE1BF}"/>
          </ac:picMkLst>
        </pc:picChg>
        <pc:picChg chg="add del">
          <ac:chgData name="Lindsey Goodlow" userId="e64eb041-c3b7-4537-b144-24ab5979b462" providerId="ADAL" clId="{EC50A294-BDA4-42A5-928B-143F8AA83D8C}" dt="2021-12-15T21:20:14.661" v="1988" actId="478"/>
          <ac:picMkLst>
            <pc:docMk/>
            <pc:sldMk cId="3572288066" sldId="583"/>
            <ac:picMk id="12" creationId="{3B979049-AA81-43C0-A942-D71AF1D298F2}"/>
          </ac:picMkLst>
        </pc:picChg>
        <pc:picChg chg="add del">
          <ac:chgData name="Lindsey Goodlow" userId="e64eb041-c3b7-4537-b144-24ab5979b462" providerId="ADAL" clId="{EC50A294-BDA4-42A5-928B-143F8AA83D8C}" dt="2021-12-15T21:20:32.626" v="1990" actId="478"/>
          <ac:picMkLst>
            <pc:docMk/>
            <pc:sldMk cId="3572288066" sldId="583"/>
            <ac:picMk id="14" creationId="{14E73D77-A53A-4469-87CF-930272AC5C59}"/>
          </ac:picMkLst>
        </pc:picChg>
        <pc:picChg chg="add mod modCrop">
          <ac:chgData name="Lindsey Goodlow" userId="e64eb041-c3b7-4537-b144-24ab5979b462" providerId="ADAL" clId="{EC50A294-BDA4-42A5-928B-143F8AA83D8C}" dt="2021-12-15T21:21:13.478" v="1997" actId="1076"/>
          <ac:picMkLst>
            <pc:docMk/>
            <pc:sldMk cId="3572288066" sldId="583"/>
            <ac:picMk id="16" creationId="{8CE00E7E-04F1-457B-BF97-2B01D72D66DD}"/>
          </ac:picMkLst>
        </pc:picChg>
      </pc:sldChg>
      <pc:sldChg chg="del">
        <pc:chgData name="Lindsey Goodlow" userId="e64eb041-c3b7-4537-b144-24ab5979b462" providerId="ADAL" clId="{EC50A294-BDA4-42A5-928B-143F8AA83D8C}" dt="2021-12-15T19:07:33.747" v="231" actId="2696"/>
        <pc:sldMkLst>
          <pc:docMk/>
          <pc:sldMk cId="79864170" sldId="584"/>
        </pc:sldMkLst>
      </pc:sldChg>
      <pc:sldChg chg="del ord">
        <pc:chgData name="Lindsey Goodlow" userId="e64eb041-c3b7-4537-b144-24ab5979b462" providerId="ADAL" clId="{EC50A294-BDA4-42A5-928B-143F8AA83D8C}" dt="2021-12-15T21:50:11.505" v="2068" actId="2696"/>
        <pc:sldMkLst>
          <pc:docMk/>
          <pc:sldMk cId="3537375185" sldId="585"/>
        </pc:sldMkLst>
      </pc:sldChg>
      <pc:sldChg chg="del">
        <pc:chgData name="Lindsey Goodlow" userId="e64eb041-c3b7-4537-b144-24ab5979b462" providerId="ADAL" clId="{EC50A294-BDA4-42A5-928B-143F8AA83D8C}" dt="2021-12-15T21:50:21.525" v="2069" actId="2696"/>
        <pc:sldMkLst>
          <pc:docMk/>
          <pc:sldMk cId="1484946118" sldId="586"/>
        </pc:sldMkLst>
      </pc:sldChg>
      <pc:sldChg chg="del">
        <pc:chgData name="Lindsey Goodlow" userId="e64eb041-c3b7-4537-b144-24ab5979b462" providerId="ADAL" clId="{EC50A294-BDA4-42A5-928B-143F8AA83D8C}" dt="2021-12-15T21:50:25.444" v="2070" actId="2696"/>
        <pc:sldMkLst>
          <pc:docMk/>
          <pc:sldMk cId="3090925629" sldId="587"/>
        </pc:sldMkLst>
      </pc:sldChg>
      <pc:sldChg chg="del">
        <pc:chgData name="Lindsey Goodlow" userId="e64eb041-c3b7-4537-b144-24ab5979b462" providerId="ADAL" clId="{EC50A294-BDA4-42A5-928B-143F8AA83D8C}" dt="2021-12-15T21:50:28.111" v="2071" actId="2696"/>
        <pc:sldMkLst>
          <pc:docMk/>
          <pc:sldMk cId="310884432" sldId="588"/>
        </pc:sldMkLst>
      </pc:sldChg>
      <pc:sldChg chg="del">
        <pc:chgData name="Lindsey Goodlow" userId="e64eb041-c3b7-4537-b144-24ab5979b462" providerId="ADAL" clId="{EC50A294-BDA4-42A5-928B-143F8AA83D8C}" dt="2021-12-15T21:50:34.062" v="2072" actId="2696"/>
        <pc:sldMkLst>
          <pc:docMk/>
          <pc:sldMk cId="3915115137" sldId="589"/>
        </pc:sldMkLst>
      </pc:sldChg>
      <pc:sldChg chg="del">
        <pc:chgData name="Lindsey Goodlow" userId="e64eb041-c3b7-4537-b144-24ab5979b462" providerId="ADAL" clId="{EC50A294-BDA4-42A5-928B-143F8AA83D8C}" dt="2021-12-15T21:50:37.365" v="2073" actId="2696"/>
        <pc:sldMkLst>
          <pc:docMk/>
          <pc:sldMk cId="2428370380" sldId="590"/>
        </pc:sldMkLst>
      </pc:sldChg>
      <pc:sldChg chg="del">
        <pc:chgData name="Lindsey Goodlow" userId="e64eb041-c3b7-4537-b144-24ab5979b462" providerId="ADAL" clId="{EC50A294-BDA4-42A5-928B-143F8AA83D8C}" dt="2021-12-15T21:50:47.123" v="2074" actId="2696"/>
        <pc:sldMkLst>
          <pc:docMk/>
          <pc:sldMk cId="3457767449" sldId="591"/>
        </pc:sldMkLst>
      </pc:sldChg>
      <pc:sldChg chg="del">
        <pc:chgData name="Lindsey Goodlow" userId="e64eb041-c3b7-4537-b144-24ab5979b462" providerId="ADAL" clId="{EC50A294-BDA4-42A5-928B-143F8AA83D8C}" dt="2021-12-15T21:50:51.457" v="2075" actId="2696"/>
        <pc:sldMkLst>
          <pc:docMk/>
          <pc:sldMk cId="2215630995" sldId="592"/>
        </pc:sldMkLst>
      </pc:sldChg>
      <pc:sldChg chg="del">
        <pc:chgData name="Lindsey Goodlow" userId="e64eb041-c3b7-4537-b144-24ab5979b462" providerId="ADAL" clId="{EC50A294-BDA4-42A5-928B-143F8AA83D8C}" dt="2021-12-15T21:50:54.201" v="2076" actId="2696"/>
        <pc:sldMkLst>
          <pc:docMk/>
          <pc:sldMk cId="2541504989" sldId="593"/>
        </pc:sldMkLst>
      </pc:sldChg>
      <pc:sldChg chg="del">
        <pc:chgData name="Lindsey Goodlow" userId="e64eb041-c3b7-4537-b144-24ab5979b462" providerId="ADAL" clId="{EC50A294-BDA4-42A5-928B-143F8AA83D8C}" dt="2021-12-15T21:50:56.708" v="2077" actId="2696"/>
        <pc:sldMkLst>
          <pc:docMk/>
          <pc:sldMk cId="1880831340" sldId="594"/>
        </pc:sldMkLst>
      </pc:sldChg>
      <pc:sldChg chg="del">
        <pc:chgData name="Lindsey Goodlow" userId="e64eb041-c3b7-4537-b144-24ab5979b462" providerId="ADAL" clId="{EC50A294-BDA4-42A5-928B-143F8AA83D8C}" dt="2021-12-15T21:50:59.274" v="2078" actId="2696"/>
        <pc:sldMkLst>
          <pc:docMk/>
          <pc:sldMk cId="442744563" sldId="595"/>
        </pc:sldMkLst>
      </pc:sldChg>
      <pc:sldChg chg="del">
        <pc:chgData name="Lindsey Goodlow" userId="e64eb041-c3b7-4537-b144-24ab5979b462" providerId="ADAL" clId="{EC50A294-BDA4-42A5-928B-143F8AA83D8C}" dt="2021-12-15T21:51:02.518" v="2079" actId="2696"/>
        <pc:sldMkLst>
          <pc:docMk/>
          <pc:sldMk cId="1119470253" sldId="596"/>
        </pc:sldMkLst>
      </pc:sldChg>
      <pc:sldChg chg="del">
        <pc:chgData name="Lindsey Goodlow" userId="e64eb041-c3b7-4537-b144-24ab5979b462" providerId="ADAL" clId="{EC50A294-BDA4-42A5-928B-143F8AA83D8C}" dt="2021-12-15T21:51:05.847" v="2080" actId="2696"/>
        <pc:sldMkLst>
          <pc:docMk/>
          <pc:sldMk cId="3906722953" sldId="597"/>
        </pc:sldMkLst>
      </pc:sldChg>
      <pc:sldChg chg="addSp delSp modSp add mod">
        <pc:chgData name="Lindsey Goodlow" userId="e64eb041-c3b7-4537-b144-24ab5979b462" providerId="ADAL" clId="{EC50A294-BDA4-42A5-928B-143F8AA83D8C}" dt="2021-12-20T17:20:04.123" v="11572" actId="14100"/>
        <pc:sldMkLst>
          <pc:docMk/>
          <pc:sldMk cId="1892087456" sldId="599"/>
        </pc:sldMkLst>
        <pc:spChg chg="add mod">
          <ac:chgData name="Lindsey Goodlow" userId="e64eb041-c3b7-4537-b144-24ab5979b462" providerId="ADAL" clId="{EC50A294-BDA4-42A5-928B-143F8AA83D8C}" dt="2021-12-15T19:45:44.353" v="1179" actId="1582"/>
          <ac:spMkLst>
            <pc:docMk/>
            <pc:sldMk cId="1892087456" sldId="599"/>
            <ac:spMk id="5" creationId="{DA1083ED-C1E3-42B8-AD0D-D9059BA6663D}"/>
          </ac:spMkLst>
        </pc:spChg>
        <pc:spChg chg="mod">
          <ac:chgData name="Lindsey Goodlow" userId="e64eb041-c3b7-4537-b144-24ab5979b462" providerId="ADAL" clId="{EC50A294-BDA4-42A5-928B-143F8AA83D8C}" dt="2021-12-20T17:20:04.123" v="11572" actId="14100"/>
          <ac:spMkLst>
            <pc:docMk/>
            <pc:sldMk cId="1892087456" sldId="599"/>
            <ac:spMk id="7" creationId="{43ADF2A5-0091-4C44-A934-1C42B5BC89A0}"/>
          </ac:spMkLst>
        </pc:spChg>
        <pc:spChg chg="del">
          <ac:chgData name="Lindsey Goodlow" userId="e64eb041-c3b7-4537-b144-24ab5979b462" providerId="ADAL" clId="{EC50A294-BDA4-42A5-928B-143F8AA83D8C}" dt="2021-12-15T19:43:19.971" v="1108" actId="478"/>
          <ac:spMkLst>
            <pc:docMk/>
            <pc:sldMk cId="1892087456" sldId="599"/>
            <ac:spMk id="11" creationId="{2A4BDFF9-9403-4A5E-BB40-3E0A0B5847A6}"/>
          </ac:spMkLst>
        </pc:spChg>
        <pc:spChg chg="del">
          <ac:chgData name="Lindsey Goodlow" userId="e64eb041-c3b7-4537-b144-24ab5979b462" providerId="ADAL" clId="{EC50A294-BDA4-42A5-928B-143F8AA83D8C}" dt="2021-12-15T19:43:21.273" v="1109" actId="478"/>
          <ac:spMkLst>
            <pc:docMk/>
            <pc:sldMk cId="1892087456" sldId="599"/>
            <ac:spMk id="12" creationId="{1258D0F4-7DFE-43D1-B89F-A43DA8E3406D}"/>
          </ac:spMkLst>
        </pc:spChg>
        <pc:picChg chg="add mod">
          <ac:chgData name="Lindsey Goodlow" userId="e64eb041-c3b7-4537-b144-24ab5979b462" providerId="ADAL" clId="{EC50A294-BDA4-42A5-928B-143F8AA83D8C}" dt="2021-12-15T19:45:13.812" v="1175" actId="1076"/>
          <ac:picMkLst>
            <pc:docMk/>
            <pc:sldMk cId="1892087456" sldId="599"/>
            <ac:picMk id="4" creationId="{DDE5F66A-D22B-4549-A501-F16717957D9B}"/>
          </ac:picMkLst>
        </pc:picChg>
        <pc:picChg chg="del">
          <ac:chgData name="Lindsey Goodlow" userId="e64eb041-c3b7-4537-b144-24ab5979b462" providerId="ADAL" clId="{EC50A294-BDA4-42A5-928B-143F8AA83D8C}" dt="2021-12-15T19:43:17.996" v="1107" actId="478"/>
          <ac:picMkLst>
            <pc:docMk/>
            <pc:sldMk cId="1892087456" sldId="599"/>
            <ac:picMk id="10" creationId="{9AEBBA26-17EB-4E2B-AACC-94F9FF50C36F}"/>
          </ac:picMkLst>
        </pc:picChg>
      </pc:sldChg>
      <pc:sldChg chg="addSp delSp modSp add mod">
        <pc:chgData name="Lindsey Goodlow" userId="e64eb041-c3b7-4537-b144-24ab5979b462" providerId="ADAL" clId="{EC50A294-BDA4-42A5-928B-143F8AA83D8C}" dt="2021-12-20T17:20:07.162" v="11573" actId="14100"/>
        <pc:sldMkLst>
          <pc:docMk/>
          <pc:sldMk cId="3599725996" sldId="600"/>
        </pc:sldMkLst>
        <pc:spChg chg="del">
          <ac:chgData name="Lindsey Goodlow" userId="e64eb041-c3b7-4537-b144-24ab5979b462" providerId="ADAL" clId="{EC50A294-BDA4-42A5-928B-143F8AA83D8C}" dt="2021-12-15T19:48:01.456" v="1210" actId="478"/>
          <ac:spMkLst>
            <pc:docMk/>
            <pc:sldMk cId="3599725996" sldId="600"/>
            <ac:spMk id="5" creationId="{DA1083ED-C1E3-42B8-AD0D-D9059BA6663D}"/>
          </ac:spMkLst>
        </pc:spChg>
        <pc:spChg chg="mod">
          <ac:chgData name="Lindsey Goodlow" userId="e64eb041-c3b7-4537-b144-24ab5979b462" providerId="ADAL" clId="{EC50A294-BDA4-42A5-928B-143F8AA83D8C}" dt="2021-12-20T17:20:07.162" v="11573" actId="14100"/>
          <ac:spMkLst>
            <pc:docMk/>
            <pc:sldMk cId="3599725996" sldId="600"/>
            <ac:spMk id="7" creationId="{43ADF2A5-0091-4C44-A934-1C42B5BC89A0}"/>
          </ac:spMkLst>
        </pc:spChg>
        <pc:spChg chg="add del mod">
          <ac:chgData name="Lindsey Goodlow" userId="e64eb041-c3b7-4537-b144-24ab5979b462" providerId="ADAL" clId="{EC50A294-BDA4-42A5-928B-143F8AA83D8C}" dt="2021-12-15T19:52:29.548" v="1266" actId="478"/>
          <ac:spMkLst>
            <pc:docMk/>
            <pc:sldMk cId="3599725996" sldId="600"/>
            <ac:spMk id="10" creationId="{F9B27F20-398D-4AE6-808F-E9D7510DB1A1}"/>
          </ac:spMkLst>
        </pc:spChg>
        <pc:spChg chg="add del mod">
          <ac:chgData name="Lindsey Goodlow" userId="e64eb041-c3b7-4537-b144-24ab5979b462" providerId="ADAL" clId="{EC50A294-BDA4-42A5-928B-143F8AA83D8C}" dt="2021-12-15T19:53:22.731" v="1274" actId="478"/>
          <ac:spMkLst>
            <pc:docMk/>
            <pc:sldMk cId="3599725996" sldId="600"/>
            <ac:spMk id="11" creationId="{3F848C9F-89AA-433A-92E4-74F317ED439B}"/>
          </ac:spMkLst>
        </pc:spChg>
        <pc:spChg chg="add mod">
          <ac:chgData name="Lindsey Goodlow" userId="e64eb041-c3b7-4537-b144-24ab5979b462" providerId="ADAL" clId="{EC50A294-BDA4-42A5-928B-143F8AA83D8C}" dt="2021-12-15T19:54:06.714" v="1280" actId="14100"/>
          <ac:spMkLst>
            <pc:docMk/>
            <pc:sldMk cId="3599725996" sldId="600"/>
            <ac:spMk id="12" creationId="{73DC497C-31F7-4BD6-AD30-440B3E6ABE8A}"/>
          </ac:spMkLst>
        </pc:spChg>
        <pc:picChg chg="del">
          <ac:chgData name="Lindsey Goodlow" userId="e64eb041-c3b7-4537-b144-24ab5979b462" providerId="ADAL" clId="{EC50A294-BDA4-42A5-928B-143F8AA83D8C}" dt="2021-12-15T19:47:59.798" v="1209" actId="478"/>
          <ac:picMkLst>
            <pc:docMk/>
            <pc:sldMk cId="3599725996" sldId="600"/>
            <ac:picMk id="4" creationId="{DDE5F66A-D22B-4549-A501-F16717957D9B}"/>
          </ac:picMkLst>
        </pc:picChg>
        <pc:picChg chg="add del mod">
          <ac:chgData name="Lindsey Goodlow" userId="e64eb041-c3b7-4537-b144-24ab5979b462" providerId="ADAL" clId="{EC50A294-BDA4-42A5-928B-143F8AA83D8C}" dt="2021-12-15T19:50:25.600" v="1254" actId="478"/>
          <ac:picMkLst>
            <pc:docMk/>
            <pc:sldMk cId="3599725996" sldId="600"/>
            <ac:picMk id="6" creationId="{7C1E4345-9D4E-40DC-A699-9D651B89D928}"/>
          </ac:picMkLst>
        </pc:picChg>
        <pc:picChg chg="add mod">
          <ac:chgData name="Lindsey Goodlow" userId="e64eb041-c3b7-4537-b144-24ab5979b462" providerId="ADAL" clId="{EC50A294-BDA4-42A5-928B-143F8AA83D8C}" dt="2021-12-15T19:53:19.537" v="1273" actId="14100"/>
          <ac:picMkLst>
            <pc:docMk/>
            <pc:sldMk cId="3599725996" sldId="600"/>
            <ac:picMk id="9" creationId="{FC4E70E4-64C5-49A4-A601-B729E6F8602B}"/>
          </ac:picMkLst>
        </pc:picChg>
      </pc:sldChg>
      <pc:sldChg chg="modSp add mod ord">
        <pc:chgData name="Lindsey Goodlow" userId="e64eb041-c3b7-4537-b144-24ab5979b462" providerId="ADAL" clId="{EC50A294-BDA4-42A5-928B-143F8AA83D8C}" dt="2021-12-20T17:20:11.541" v="11574" actId="14100"/>
        <pc:sldMkLst>
          <pc:docMk/>
          <pc:sldMk cId="4017445497" sldId="601"/>
        </pc:sldMkLst>
        <pc:spChg chg="mod">
          <ac:chgData name="Lindsey Goodlow" userId="e64eb041-c3b7-4537-b144-24ab5979b462" providerId="ADAL" clId="{EC50A294-BDA4-42A5-928B-143F8AA83D8C}" dt="2021-12-15T19:55:04.672" v="1287" actId="20577"/>
          <ac:spMkLst>
            <pc:docMk/>
            <pc:sldMk cId="4017445497" sldId="601"/>
            <ac:spMk id="2" creationId="{DFE1D9F5-2159-40F3-877E-6B3D62D6A8D5}"/>
          </ac:spMkLst>
        </pc:spChg>
        <pc:spChg chg="mod">
          <ac:chgData name="Lindsey Goodlow" userId="e64eb041-c3b7-4537-b144-24ab5979b462" providerId="ADAL" clId="{EC50A294-BDA4-42A5-928B-143F8AA83D8C}" dt="2021-12-20T17:20:11.541" v="11574" actId="14100"/>
          <ac:spMkLst>
            <pc:docMk/>
            <pc:sldMk cId="4017445497" sldId="601"/>
            <ac:spMk id="3" creationId="{3EA1264F-F7EF-40BE-86F9-02CD31129499}"/>
          </ac:spMkLst>
        </pc:spChg>
        <pc:spChg chg="mod">
          <ac:chgData name="Lindsey Goodlow" userId="e64eb041-c3b7-4537-b144-24ab5979b462" providerId="ADAL" clId="{EC50A294-BDA4-42A5-928B-143F8AA83D8C}" dt="2021-12-15T19:55:33.967" v="1298" actId="14100"/>
          <ac:spMkLst>
            <pc:docMk/>
            <pc:sldMk cId="4017445497" sldId="601"/>
            <ac:spMk id="16" creationId="{F14FD1C6-6751-43A8-949A-5FAE4E42AC2C}"/>
          </ac:spMkLst>
        </pc:spChg>
      </pc:sldChg>
      <pc:sldChg chg="addSp delSp modSp add mod ord">
        <pc:chgData name="Lindsey Goodlow" userId="e64eb041-c3b7-4537-b144-24ab5979b462" providerId="ADAL" clId="{EC50A294-BDA4-42A5-928B-143F8AA83D8C}" dt="2021-12-20T17:20:15.604" v="11575" actId="14100"/>
        <pc:sldMkLst>
          <pc:docMk/>
          <pc:sldMk cId="2813669077" sldId="602"/>
        </pc:sldMkLst>
        <pc:spChg chg="mod">
          <ac:chgData name="Lindsey Goodlow" userId="e64eb041-c3b7-4537-b144-24ab5979b462" providerId="ADAL" clId="{EC50A294-BDA4-42A5-928B-143F8AA83D8C}" dt="2021-12-15T19:56:28.123" v="1305" actId="20577"/>
          <ac:spMkLst>
            <pc:docMk/>
            <pc:sldMk cId="2813669077" sldId="602"/>
            <ac:spMk id="2" creationId="{7108197E-EB05-4672-8934-F7D02C8DA1C6}"/>
          </ac:spMkLst>
        </pc:spChg>
        <pc:spChg chg="add mod">
          <ac:chgData name="Lindsey Goodlow" userId="e64eb041-c3b7-4537-b144-24ab5979b462" providerId="ADAL" clId="{EC50A294-BDA4-42A5-928B-143F8AA83D8C}" dt="2021-12-15T20:02:19.753" v="1365" actId="1582"/>
          <ac:spMkLst>
            <pc:docMk/>
            <pc:sldMk cId="2813669077" sldId="602"/>
            <ac:spMk id="5" creationId="{47E3E08F-C791-4945-8C91-19CF254388A7}"/>
          </ac:spMkLst>
        </pc:spChg>
        <pc:spChg chg="add mod">
          <ac:chgData name="Lindsey Goodlow" userId="e64eb041-c3b7-4537-b144-24ab5979b462" providerId="ADAL" clId="{EC50A294-BDA4-42A5-928B-143F8AA83D8C}" dt="2021-12-15T20:01:38.175" v="1360" actId="208"/>
          <ac:spMkLst>
            <pc:docMk/>
            <pc:sldMk cId="2813669077" sldId="602"/>
            <ac:spMk id="6" creationId="{366186C2-E495-4210-815C-B6E93CE4C2CC}"/>
          </ac:spMkLst>
        </pc:spChg>
        <pc:spChg chg="mod">
          <ac:chgData name="Lindsey Goodlow" userId="e64eb041-c3b7-4537-b144-24ab5979b462" providerId="ADAL" clId="{EC50A294-BDA4-42A5-928B-143F8AA83D8C}" dt="2021-12-20T17:20:15.604" v="11575" actId="14100"/>
          <ac:spMkLst>
            <pc:docMk/>
            <pc:sldMk cId="2813669077" sldId="602"/>
            <ac:spMk id="7" creationId="{43ADF2A5-0091-4C44-A934-1C42B5BC89A0}"/>
          </ac:spMkLst>
        </pc:spChg>
        <pc:spChg chg="add mod">
          <ac:chgData name="Lindsey Goodlow" userId="e64eb041-c3b7-4537-b144-24ab5979b462" providerId="ADAL" clId="{EC50A294-BDA4-42A5-928B-143F8AA83D8C}" dt="2021-12-15T20:02:24.398" v="1366" actId="1076"/>
          <ac:spMkLst>
            <pc:docMk/>
            <pc:sldMk cId="2813669077" sldId="602"/>
            <ac:spMk id="8" creationId="{854000CC-A438-43FE-B9ED-EB7B95F62A0D}"/>
          </ac:spMkLst>
        </pc:spChg>
        <pc:spChg chg="del">
          <ac:chgData name="Lindsey Goodlow" userId="e64eb041-c3b7-4537-b144-24ab5979b462" providerId="ADAL" clId="{EC50A294-BDA4-42A5-928B-143F8AA83D8C}" dt="2021-12-15T19:59:40.643" v="1343" actId="478"/>
          <ac:spMkLst>
            <pc:docMk/>
            <pc:sldMk cId="2813669077" sldId="602"/>
            <ac:spMk id="11" creationId="{2A4BDFF9-9403-4A5E-BB40-3E0A0B5847A6}"/>
          </ac:spMkLst>
        </pc:spChg>
        <pc:spChg chg="del">
          <ac:chgData name="Lindsey Goodlow" userId="e64eb041-c3b7-4537-b144-24ab5979b462" providerId="ADAL" clId="{EC50A294-BDA4-42A5-928B-143F8AA83D8C}" dt="2021-12-15T19:59:41.900" v="1344" actId="478"/>
          <ac:spMkLst>
            <pc:docMk/>
            <pc:sldMk cId="2813669077" sldId="602"/>
            <ac:spMk id="12" creationId="{1258D0F4-7DFE-43D1-B89F-A43DA8E3406D}"/>
          </ac:spMkLst>
        </pc:spChg>
        <pc:picChg chg="add mod">
          <ac:chgData name="Lindsey Goodlow" userId="e64eb041-c3b7-4537-b144-24ab5979b462" providerId="ADAL" clId="{EC50A294-BDA4-42A5-928B-143F8AA83D8C}" dt="2021-12-15T20:00:21.164" v="1347" actId="14100"/>
          <ac:picMkLst>
            <pc:docMk/>
            <pc:sldMk cId="2813669077" sldId="602"/>
            <ac:picMk id="4" creationId="{C8943187-DD9B-4810-B50A-6F7E3B217B96}"/>
          </ac:picMkLst>
        </pc:picChg>
        <pc:picChg chg="del">
          <ac:chgData name="Lindsey Goodlow" userId="e64eb041-c3b7-4537-b144-24ab5979b462" providerId="ADAL" clId="{EC50A294-BDA4-42A5-928B-143F8AA83D8C}" dt="2021-12-15T19:59:39.076" v="1342" actId="478"/>
          <ac:picMkLst>
            <pc:docMk/>
            <pc:sldMk cId="2813669077" sldId="602"/>
            <ac:picMk id="10" creationId="{9AEBBA26-17EB-4E2B-AACC-94F9FF50C36F}"/>
          </ac:picMkLst>
        </pc:picChg>
      </pc:sldChg>
      <pc:sldChg chg="modSp add mod ord">
        <pc:chgData name="Lindsey Goodlow" userId="e64eb041-c3b7-4537-b144-24ab5979b462" providerId="ADAL" clId="{EC50A294-BDA4-42A5-928B-143F8AA83D8C}" dt="2021-12-20T17:20:19.193" v="11576" actId="14100"/>
        <pc:sldMkLst>
          <pc:docMk/>
          <pc:sldMk cId="88403401" sldId="603"/>
        </pc:sldMkLst>
        <pc:spChg chg="mod">
          <ac:chgData name="Lindsey Goodlow" userId="e64eb041-c3b7-4537-b144-24ab5979b462" providerId="ADAL" clId="{EC50A294-BDA4-42A5-928B-143F8AA83D8C}" dt="2021-12-15T21:12:34.839" v="1797" actId="20577"/>
          <ac:spMkLst>
            <pc:docMk/>
            <pc:sldMk cId="88403401" sldId="603"/>
            <ac:spMk id="2" creationId="{7108197E-EB05-4672-8934-F7D02C8DA1C6}"/>
          </ac:spMkLst>
        </pc:spChg>
        <pc:spChg chg="mod">
          <ac:chgData name="Lindsey Goodlow" userId="e64eb041-c3b7-4537-b144-24ab5979b462" providerId="ADAL" clId="{EC50A294-BDA4-42A5-928B-143F8AA83D8C}" dt="2021-12-20T17:20:19.193" v="11576" actId="14100"/>
          <ac:spMkLst>
            <pc:docMk/>
            <pc:sldMk cId="88403401" sldId="603"/>
            <ac:spMk id="7" creationId="{43ADF2A5-0091-4C44-A934-1C42B5BC89A0}"/>
          </ac:spMkLst>
        </pc:spChg>
      </pc:sldChg>
      <pc:sldChg chg="addSp delSp modSp add mod ord">
        <pc:chgData name="Lindsey Goodlow" userId="e64eb041-c3b7-4537-b144-24ab5979b462" providerId="ADAL" clId="{EC50A294-BDA4-42A5-928B-143F8AA83D8C}" dt="2021-12-20T17:20:24.390" v="11577" actId="14100"/>
        <pc:sldMkLst>
          <pc:docMk/>
          <pc:sldMk cId="245421944" sldId="604"/>
        </pc:sldMkLst>
        <pc:spChg chg="mod">
          <ac:chgData name="Lindsey Goodlow" userId="e64eb041-c3b7-4537-b144-24ab5979b462" providerId="ADAL" clId="{EC50A294-BDA4-42A5-928B-143F8AA83D8C}" dt="2021-12-15T21:12:28.701" v="1793" actId="20577"/>
          <ac:spMkLst>
            <pc:docMk/>
            <pc:sldMk cId="245421944" sldId="604"/>
            <ac:spMk id="2" creationId="{7108197E-EB05-4672-8934-F7D02C8DA1C6}"/>
          </ac:spMkLst>
        </pc:spChg>
        <pc:spChg chg="add mod">
          <ac:chgData name="Lindsey Goodlow" userId="e64eb041-c3b7-4537-b144-24ab5979b462" providerId="ADAL" clId="{EC50A294-BDA4-42A5-928B-143F8AA83D8C}" dt="2021-12-15T20:05:50.206" v="1384" actId="1582"/>
          <ac:spMkLst>
            <pc:docMk/>
            <pc:sldMk cId="245421944" sldId="604"/>
            <ac:spMk id="5" creationId="{534FEC5C-1EBF-4D8E-9618-13FFE5A6251B}"/>
          </ac:spMkLst>
        </pc:spChg>
        <pc:spChg chg="mod">
          <ac:chgData name="Lindsey Goodlow" userId="e64eb041-c3b7-4537-b144-24ab5979b462" providerId="ADAL" clId="{EC50A294-BDA4-42A5-928B-143F8AA83D8C}" dt="2021-12-20T17:20:24.390" v="11577" actId="14100"/>
          <ac:spMkLst>
            <pc:docMk/>
            <pc:sldMk cId="245421944" sldId="604"/>
            <ac:spMk id="7" creationId="{43ADF2A5-0091-4C44-A934-1C42B5BC89A0}"/>
          </ac:spMkLst>
        </pc:spChg>
        <pc:spChg chg="del">
          <ac:chgData name="Lindsey Goodlow" userId="e64eb041-c3b7-4537-b144-24ab5979b462" providerId="ADAL" clId="{EC50A294-BDA4-42A5-928B-143F8AA83D8C}" dt="2021-12-15T20:05:02.674" v="1373" actId="478"/>
          <ac:spMkLst>
            <pc:docMk/>
            <pc:sldMk cId="245421944" sldId="604"/>
            <ac:spMk id="12" creationId="{73DC497C-31F7-4BD6-AD30-440B3E6ABE8A}"/>
          </ac:spMkLst>
        </pc:spChg>
        <pc:picChg chg="add mod">
          <ac:chgData name="Lindsey Goodlow" userId="e64eb041-c3b7-4537-b144-24ab5979b462" providerId="ADAL" clId="{EC50A294-BDA4-42A5-928B-143F8AA83D8C}" dt="2021-12-15T20:05:23.705" v="1379" actId="1076"/>
          <ac:picMkLst>
            <pc:docMk/>
            <pc:sldMk cId="245421944" sldId="604"/>
            <ac:picMk id="4" creationId="{3B469188-02F0-4F5E-B5E2-0A3F9C6E2CC1}"/>
          </ac:picMkLst>
        </pc:picChg>
        <pc:picChg chg="del">
          <ac:chgData name="Lindsey Goodlow" userId="e64eb041-c3b7-4537-b144-24ab5979b462" providerId="ADAL" clId="{EC50A294-BDA4-42A5-928B-143F8AA83D8C}" dt="2021-12-15T20:05:00.196" v="1372" actId="478"/>
          <ac:picMkLst>
            <pc:docMk/>
            <pc:sldMk cId="245421944" sldId="604"/>
            <ac:picMk id="9" creationId="{FC4E70E4-64C5-49A4-A601-B729E6F8602B}"/>
          </ac:picMkLst>
        </pc:picChg>
      </pc:sldChg>
      <pc:sldChg chg="addSp delSp modSp add mod">
        <pc:chgData name="Lindsey Goodlow" userId="e64eb041-c3b7-4537-b144-24ab5979b462" providerId="ADAL" clId="{EC50A294-BDA4-42A5-928B-143F8AA83D8C}" dt="2021-12-20T17:20:27.954" v="11578" actId="14100"/>
        <pc:sldMkLst>
          <pc:docMk/>
          <pc:sldMk cId="2731059158" sldId="605"/>
        </pc:sldMkLst>
        <pc:spChg chg="mod">
          <ac:chgData name="Lindsey Goodlow" userId="e64eb041-c3b7-4537-b144-24ab5979b462" providerId="ADAL" clId="{EC50A294-BDA4-42A5-928B-143F8AA83D8C}" dt="2021-12-15T21:12:23.916" v="1789" actId="20577"/>
          <ac:spMkLst>
            <pc:docMk/>
            <pc:sldMk cId="2731059158" sldId="605"/>
            <ac:spMk id="2" creationId="{7108197E-EB05-4672-8934-F7D02C8DA1C6}"/>
          </ac:spMkLst>
        </pc:spChg>
        <pc:spChg chg="mod">
          <ac:chgData name="Lindsey Goodlow" userId="e64eb041-c3b7-4537-b144-24ab5979b462" providerId="ADAL" clId="{EC50A294-BDA4-42A5-928B-143F8AA83D8C}" dt="2021-12-20T17:20:27.954" v="11578" actId="14100"/>
          <ac:spMkLst>
            <pc:docMk/>
            <pc:sldMk cId="2731059158" sldId="605"/>
            <ac:spMk id="7" creationId="{43ADF2A5-0091-4C44-A934-1C42B5BC89A0}"/>
          </ac:spMkLst>
        </pc:spChg>
        <pc:spChg chg="add mod">
          <ac:chgData name="Lindsey Goodlow" userId="e64eb041-c3b7-4537-b144-24ab5979b462" providerId="ADAL" clId="{EC50A294-BDA4-42A5-928B-143F8AA83D8C}" dt="2021-12-15T20:56:58.061" v="1556" actId="208"/>
          <ac:spMkLst>
            <pc:docMk/>
            <pc:sldMk cId="2731059158" sldId="605"/>
            <ac:spMk id="10" creationId="{4FAD9C59-73D8-4930-821B-27B09A8BE036}"/>
          </ac:spMkLst>
        </pc:spChg>
        <pc:spChg chg="add mod">
          <ac:chgData name="Lindsey Goodlow" userId="e64eb041-c3b7-4537-b144-24ab5979b462" providerId="ADAL" clId="{EC50A294-BDA4-42A5-928B-143F8AA83D8C}" dt="2021-12-15T20:57:17.021" v="1559" actId="208"/>
          <ac:spMkLst>
            <pc:docMk/>
            <pc:sldMk cId="2731059158" sldId="605"/>
            <ac:spMk id="11" creationId="{FBABC3B4-94EE-4B8B-B8EE-B83BA45D1D85}"/>
          </ac:spMkLst>
        </pc:spChg>
        <pc:picChg chg="del">
          <ac:chgData name="Lindsey Goodlow" userId="e64eb041-c3b7-4537-b144-24ab5979b462" providerId="ADAL" clId="{EC50A294-BDA4-42A5-928B-143F8AA83D8C}" dt="2021-12-15T20:53:42.443" v="1540" actId="478"/>
          <ac:picMkLst>
            <pc:docMk/>
            <pc:sldMk cId="2731059158" sldId="605"/>
            <ac:picMk id="4" creationId="{3B469188-02F0-4F5E-B5E2-0A3F9C6E2CC1}"/>
          </ac:picMkLst>
        </pc:picChg>
        <pc:picChg chg="add del mod">
          <ac:chgData name="Lindsey Goodlow" userId="e64eb041-c3b7-4537-b144-24ab5979b462" providerId="ADAL" clId="{EC50A294-BDA4-42A5-928B-143F8AA83D8C}" dt="2021-12-15T20:55:02.019" v="1544" actId="478"/>
          <ac:picMkLst>
            <pc:docMk/>
            <pc:sldMk cId="2731059158" sldId="605"/>
            <ac:picMk id="6" creationId="{FBD277DC-0598-4511-8767-D1B71BD48F88}"/>
          </ac:picMkLst>
        </pc:picChg>
        <pc:picChg chg="add mod modCrop">
          <ac:chgData name="Lindsey Goodlow" userId="e64eb041-c3b7-4537-b144-24ab5979b462" providerId="ADAL" clId="{EC50A294-BDA4-42A5-928B-143F8AA83D8C}" dt="2021-12-15T20:55:41.138" v="1553" actId="14100"/>
          <ac:picMkLst>
            <pc:docMk/>
            <pc:sldMk cId="2731059158" sldId="605"/>
            <ac:picMk id="9" creationId="{B9F9FF67-7717-4D67-80EB-A403E15C0985}"/>
          </ac:picMkLst>
        </pc:picChg>
      </pc:sldChg>
      <pc:sldChg chg="addSp delSp modSp add mod">
        <pc:chgData name="Lindsey Goodlow" userId="e64eb041-c3b7-4537-b144-24ab5979b462" providerId="ADAL" clId="{EC50A294-BDA4-42A5-928B-143F8AA83D8C}" dt="2021-12-20T17:20:31.296" v="11579" actId="14100"/>
        <pc:sldMkLst>
          <pc:docMk/>
          <pc:sldMk cId="3540209344" sldId="606"/>
        </pc:sldMkLst>
        <pc:spChg chg="mod">
          <ac:chgData name="Lindsey Goodlow" userId="e64eb041-c3b7-4537-b144-24ab5979b462" providerId="ADAL" clId="{EC50A294-BDA4-42A5-928B-143F8AA83D8C}" dt="2021-12-15T21:12:18.999" v="1785" actId="20577"/>
          <ac:spMkLst>
            <pc:docMk/>
            <pc:sldMk cId="3540209344" sldId="606"/>
            <ac:spMk id="2" creationId="{7108197E-EB05-4672-8934-F7D02C8DA1C6}"/>
          </ac:spMkLst>
        </pc:spChg>
        <pc:spChg chg="del">
          <ac:chgData name="Lindsey Goodlow" userId="e64eb041-c3b7-4537-b144-24ab5979b462" providerId="ADAL" clId="{EC50A294-BDA4-42A5-928B-143F8AA83D8C}" dt="2021-12-15T21:00:26.073" v="1562" actId="478"/>
          <ac:spMkLst>
            <pc:docMk/>
            <pc:sldMk cId="3540209344" sldId="606"/>
            <ac:spMk id="5" creationId="{534FEC5C-1EBF-4D8E-9618-13FFE5A6251B}"/>
          </ac:spMkLst>
        </pc:spChg>
        <pc:spChg chg="add del mod">
          <ac:chgData name="Lindsey Goodlow" userId="e64eb041-c3b7-4537-b144-24ab5979b462" providerId="ADAL" clId="{EC50A294-BDA4-42A5-928B-143F8AA83D8C}" dt="2021-12-15T21:08:14.959" v="1762" actId="478"/>
          <ac:spMkLst>
            <pc:docMk/>
            <pc:sldMk cId="3540209344" sldId="606"/>
            <ac:spMk id="6" creationId="{70F59E3E-111D-4270-B4F5-9950340958EE}"/>
          </ac:spMkLst>
        </pc:spChg>
        <pc:spChg chg="mod">
          <ac:chgData name="Lindsey Goodlow" userId="e64eb041-c3b7-4537-b144-24ab5979b462" providerId="ADAL" clId="{EC50A294-BDA4-42A5-928B-143F8AA83D8C}" dt="2021-12-20T17:20:31.296" v="11579" actId="14100"/>
          <ac:spMkLst>
            <pc:docMk/>
            <pc:sldMk cId="3540209344" sldId="606"/>
            <ac:spMk id="7" creationId="{43ADF2A5-0091-4C44-A934-1C42B5BC89A0}"/>
          </ac:spMkLst>
        </pc:spChg>
        <pc:spChg chg="add del mod">
          <ac:chgData name="Lindsey Goodlow" userId="e64eb041-c3b7-4537-b144-24ab5979b462" providerId="ADAL" clId="{EC50A294-BDA4-42A5-928B-143F8AA83D8C}" dt="2021-12-15T21:05:16.451" v="1744" actId="11529"/>
          <ac:spMkLst>
            <pc:docMk/>
            <pc:sldMk cId="3540209344" sldId="606"/>
            <ac:spMk id="8" creationId="{B622E25A-7C56-49C7-9B89-3E4E94C36D3B}"/>
          </ac:spMkLst>
        </pc:spChg>
        <pc:spChg chg="del">
          <ac:chgData name="Lindsey Goodlow" userId="e64eb041-c3b7-4537-b144-24ab5979b462" providerId="ADAL" clId="{EC50A294-BDA4-42A5-928B-143F8AA83D8C}" dt="2021-12-15T21:00:28.295" v="1564" actId="478"/>
          <ac:spMkLst>
            <pc:docMk/>
            <pc:sldMk cId="3540209344" sldId="606"/>
            <ac:spMk id="10" creationId="{4FAD9C59-73D8-4930-821B-27B09A8BE036}"/>
          </ac:spMkLst>
        </pc:spChg>
        <pc:spChg chg="del">
          <ac:chgData name="Lindsey Goodlow" userId="e64eb041-c3b7-4537-b144-24ab5979b462" providerId="ADAL" clId="{EC50A294-BDA4-42A5-928B-143F8AA83D8C}" dt="2021-12-15T21:00:27.161" v="1563" actId="478"/>
          <ac:spMkLst>
            <pc:docMk/>
            <pc:sldMk cId="3540209344" sldId="606"/>
            <ac:spMk id="11" creationId="{FBABC3B4-94EE-4B8B-B8EE-B83BA45D1D85}"/>
          </ac:spMkLst>
        </pc:spChg>
        <pc:spChg chg="add del">
          <ac:chgData name="Lindsey Goodlow" userId="e64eb041-c3b7-4537-b144-24ab5979b462" providerId="ADAL" clId="{EC50A294-BDA4-42A5-928B-143F8AA83D8C}" dt="2021-12-15T21:05:13.905" v="1740" actId="11529"/>
          <ac:spMkLst>
            <pc:docMk/>
            <pc:sldMk cId="3540209344" sldId="606"/>
            <ac:spMk id="12" creationId="{B0F41AA7-85ED-41FC-AF0B-AE6D11FCB0B2}"/>
          </ac:spMkLst>
        </pc:spChg>
        <pc:spChg chg="add del mod">
          <ac:chgData name="Lindsey Goodlow" userId="e64eb041-c3b7-4537-b144-24ab5979b462" providerId="ADAL" clId="{EC50A294-BDA4-42A5-928B-143F8AA83D8C}" dt="2021-12-15T21:08:17.252" v="1764" actId="478"/>
          <ac:spMkLst>
            <pc:docMk/>
            <pc:sldMk cId="3540209344" sldId="606"/>
            <ac:spMk id="13" creationId="{C1E9061E-9745-4242-B4F0-F334EAE446B9}"/>
          </ac:spMkLst>
        </pc:spChg>
        <pc:spChg chg="add del mod">
          <ac:chgData name="Lindsey Goodlow" userId="e64eb041-c3b7-4537-b144-24ab5979b462" providerId="ADAL" clId="{EC50A294-BDA4-42A5-928B-143F8AA83D8C}" dt="2021-12-15T21:08:16.068" v="1763" actId="478"/>
          <ac:spMkLst>
            <pc:docMk/>
            <pc:sldMk cId="3540209344" sldId="606"/>
            <ac:spMk id="14" creationId="{410602BA-A83A-421B-804C-38EB6AEFF691}"/>
          </ac:spMkLst>
        </pc:spChg>
        <pc:spChg chg="add mod">
          <ac:chgData name="Lindsey Goodlow" userId="e64eb041-c3b7-4537-b144-24ab5979b462" providerId="ADAL" clId="{EC50A294-BDA4-42A5-928B-143F8AA83D8C}" dt="2021-12-15T21:09:55.135" v="1773" actId="1582"/>
          <ac:spMkLst>
            <pc:docMk/>
            <pc:sldMk cId="3540209344" sldId="606"/>
            <ac:spMk id="17" creationId="{3AF73EE3-F479-417D-B2DC-A54B220370D3}"/>
          </ac:spMkLst>
        </pc:spChg>
        <pc:spChg chg="add mod">
          <ac:chgData name="Lindsey Goodlow" userId="e64eb041-c3b7-4537-b144-24ab5979b462" providerId="ADAL" clId="{EC50A294-BDA4-42A5-928B-143F8AA83D8C}" dt="2021-12-15T21:11:16.100" v="1777" actId="1582"/>
          <ac:spMkLst>
            <pc:docMk/>
            <pc:sldMk cId="3540209344" sldId="606"/>
            <ac:spMk id="18" creationId="{D9ABCC38-8BB8-4776-8A16-7AF2B08D779B}"/>
          </ac:spMkLst>
        </pc:spChg>
        <pc:spChg chg="add mod">
          <ac:chgData name="Lindsey Goodlow" userId="e64eb041-c3b7-4537-b144-24ab5979b462" providerId="ADAL" clId="{EC50A294-BDA4-42A5-928B-143F8AA83D8C}" dt="2021-12-15T21:12:07.498" v="1781" actId="1582"/>
          <ac:spMkLst>
            <pc:docMk/>
            <pc:sldMk cId="3540209344" sldId="606"/>
            <ac:spMk id="19" creationId="{9E795328-E830-4200-B4B0-CDBE123A7A9C}"/>
          </ac:spMkLst>
        </pc:spChg>
        <pc:picChg chg="add del mod ord">
          <ac:chgData name="Lindsey Goodlow" userId="e64eb041-c3b7-4537-b144-24ab5979b462" providerId="ADAL" clId="{EC50A294-BDA4-42A5-928B-143F8AA83D8C}" dt="2021-12-15T21:08:13.788" v="1761" actId="478"/>
          <ac:picMkLst>
            <pc:docMk/>
            <pc:sldMk cId="3540209344" sldId="606"/>
            <ac:picMk id="4" creationId="{214B4002-3379-4F20-B42E-631A95BDD989}"/>
          </ac:picMkLst>
        </pc:picChg>
        <pc:picChg chg="del">
          <ac:chgData name="Lindsey Goodlow" userId="e64eb041-c3b7-4537-b144-24ab5979b462" providerId="ADAL" clId="{EC50A294-BDA4-42A5-928B-143F8AA83D8C}" dt="2021-12-15T21:00:23.366" v="1561" actId="478"/>
          <ac:picMkLst>
            <pc:docMk/>
            <pc:sldMk cId="3540209344" sldId="606"/>
            <ac:picMk id="9" creationId="{B9F9FF67-7717-4D67-80EB-A403E15C0985}"/>
          </ac:picMkLst>
        </pc:picChg>
        <pc:picChg chg="add mod">
          <ac:chgData name="Lindsey Goodlow" userId="e64eb041-c3b7-4537-b144-24ab5979b462" providerId="ADAL" clId="{EC50A294-BDA4-42A5-928B-143F8AA83D8C}" dt="2021-12-15T21:09:12.253" v="1769" actId="1076"/>
          <ac:picMkLst>
            <pc:docMk/>
            <pc:sldMk cId="3540209344" sldId="606"/>
            <ac:picMk id="16" creationId="{680F64EC-EA7B-481E-8517-9BF359550E7E}"/>
          </ac:picMkLst>
        </pc:picChg>
      </pc:sldChg>
      <pc:sldChg chg="addSp delSp modSp add mod">
        <pc:chgData name="Lindsey Goodlow" userId="e64eb041-c3b7-4537-b144-24ab5979b462" providerId="ADAL" clId="{EC50A294-BDA4-42A5-928B-143F8AA83D8C}" dt="2021-12-20T17:20:35.231" v="11580" actId="14100"/>
        <pc:sldMkLst>
          <pc:docMk/>
          <pc:sldMk cId="3097279913" sldId="607"/>
        </pc:sldMkLst>
        <pc:spChg chg="add mod">
          <ac:chgData name="Lindsey Goodlow" userId="e64eb041-c3b7-4537-b144-24ab5979b462" providerId="ADAL" clId="{EC50A294-BDA4-42A5-928B-143F8AA83D8C}" dt="2021-12-15T21:14:30.968" v="1870" actId="1582"/>
          <ac:spMkLst>
            <pc:docMk/>
            <pc:sldMk cId="3097279913" sldId="607"/>
            <ac:spMk id="3" creationId="{7E485BDC-FA40-4A88-A458-A28A4EC1C640}"/>
          </ac:spMkLst>
        </pc:spChg>
        <pc:spChg chg="mod">
          <ac:chgData name="Lindsey Goodlow" userId="e64eb041-c3b7-4537-b144-24ab5979b462" providerId="ADAL" clId="{EC50A294-BDA4-42A5-928B-143F8AA83D8C}" dt="2021-12-20T17:20:35.231" v="11580" actId="14100"/>
          <ac:spMkLst>
            <pc:docMk/>
            <pc:sldMk cId="3097279913" sldId="607"/>
            <ac:spMk id="7" creationId="{43ADF2A5-0091-4C44-A934-1C42B5BC89A0}"/>
          </ac:spMkLst>
        </pc:spChg>
        <pc:spChg chg="del">
          <ac:chgData name="Lindsey Goodlow" userId="e64eb041-c3b7-4537-b144-24ab5979b462" providerId="ADAL" clId="{EC50A294-BDA4-42A5-928B-143F8AA83D8C}" dt="2021-12-15T21:14:01.195" v="1865" actId="478"/>
          <ac:spMkLst>
            <pc:docMk/>
            <pc:sldMk cId="3097279913" sldId="607"/>
            <ac:spMk id="17" creationId="{3AF73EE3-F479-417D-B2DC-A54B220370D3}"/>
          </ac:spMkLst>
        </pc:spChg>
        <pc:spChg chg="del">
          <ac:chgData name="Lindsey Goodlow" userId="e64eb041-c3b7-4537-b144-24ab5979b462" providerId="ADAL" clId="{EC50A294-BDA4-42A5-928B-143F8AA83D8C}" dt="2021-12-15T21:13:59.283" v="1864" actId="478"/>
          <ac:spMkLst>
            <pc:docMk/>
            <pc:sldMk cId="3097279913" sldId="607"/>
            <ac:spMk id="18" creationId="{D9ABCC38-8BB8-4776-8A16-7AF2B08D779B}"/>
          </ac:spMkLst>
        </pc:spChg>
        <pc:spChg chg="del">
          <ac:chgData name="Lindsey Goodlow" userId="e64eb041-c3b7-4537-b144-24ab5979b462" providerId="ADAL" clId="{EC50A294-BDA4-42A5-928B-143F8AA83D8C}" dt="2021-12-15T21:14:04.478" v="1866" actId="478"/>
          <ac:spMkLst>
            <pc:docMk/>
            <pc:sldMk cId="3097279913" sldId="607"/>
            <ac:spMk id="19" creationId="{9E795328-E830-4200-B4B0-CDBE123A7A9C}"/>
          </ac:spMkLst>
        </pc:spChg>
      </pc:sldChg>
      <pc:sldChg chg="addSp delSp modSp add mod">
        <pc:chgData name="Lindsey Goodlow" userId="e64eb041-c3b7-4537-b144-24ab5979b462" providerId="ADAL" clId="{EC50A294-BDA4-42A5-928B-143F8AA83D8C}" dt="2021-12-20T17:20:38.474" v="11581" actId="14100"/>
        <pc:sldMkLst>
          <pc:docMk/>
          <pc:sldMk cId="3682924999" sldId="608"/>
        </pc:sldMkLst>
        <pc:spChg chg="del">
          <ac:chgData name="Lindsey Goodlow" userId="e64eb041-c3b7-4537-b144-24ab5979b462" providerId="ADAL" clId="{EC50A294-BDA4-42A5-928B-143F8AA83D8C}" dt="2021-12-15T21:15:41.465" v="1873" actId="478"/>
          <ac:spMkLst>
            <pc:docMk/>
            <pc:sldMk cId="3682924999" sldId="608"/>
            <ac:spMk id="3" creationId="{7E485BDC-FA40-4A88-A458-A28A4EC1C640}"/>
          </ac:spMkLst>
        </pc:spChg>
        <pc:spChg chg="add mod">
          <ac:chgData name="Lindsey Goodlow" userId="e64eb041-c3b7-4537-b144-24ab5979b462" providerId="ADAL" clId="{EC50A294-BDA4-42A5-928B-143F8AA83D8C}" dt="2021-12-15T21:16:52.296" v="1927" actId="1582"/>
          <ac:spMkLst>
            <pc:docMk/>
            <pc:sldMk cId="3682924999" sldId="608"/>
            <ac:spMk id="6" creationId="{5B1403F7-E79F-472C-9494-4717464D047C}"/>
          </ac:spMkLst>
        </pc:spChg>
        <pc:spChg chg="mod">
          <ac:chgData name="Lindsey Goodlow" userId="e64eb041-c3b7-4537-b144-24ab5979b462" providerId="ADAL" clId="{EC50A294-BDA4-42A5-928B-143F8AA83D8C}" dt="2021-12-20T17:20:38.474" v="11581" actId="14100"/>
          <ac:spMkLst>
            <pc:docMk/>
            <pc:sldMk cId="3682924999" sldId="608"/>
            <ac:spMk id="7" creationId="{43ADF2A5-0091-4C44-A934-1C42B5BC89A0}"/>
          </ac:spMkLst>
        </pc:spChg>
        <pc:picChg chg="add mod">
          <ac:chgData name="Lindsey Goodlow" userId="e64eb041-c3b7-4537-b144-24ab5979b462" providerId="ADAL" clId="{EC50A294-BDA4-42A5-928B-143F8AA83D8C}" dt="2021-12-15T21:15:45.965" v="1875" actId="1076"/>
          <ac:picMkLst>
            <pc:docMk/>
            <pc:sldMk cId="3682924999" sldId="608"/>
            <ac:picMk id="5" creationId="{B3A6D300-3C32-4662-8F92-2DB8A876CE7C}"/>
          </ac:picMkLst>
        </pc:picChg>
        <pc:picChg chg="del">
          <ac:chgData name="Lindsey Goodlow" userId="e64eb041-c3b7-4537-b144-24ab5979b462" providerId="ADAL" clId="{EC50A294-BDA4-42A5-928B-143F8AA83D8C}" dt="2021-12-15T21:15:39.374" v="1872" actId="478"/>
          <ac:picMkLst>
            <pc:docMk/>
            <pc:sldMk cId="3682924999" sldId="608"/>
            <ac:picMk id="16" creationId="{680F64EC-EA7B-481E-8517-9BF359550E7E}"/>
          </ac:picMkLst>
        </pc:picChg>
      </pc:sldChg>
      <pc:sldChg chg="addSp delSp modSp add mod">
        <pc:chgData name="Lindsey Goodlow" userId="e64eb041-c3b7-4537-b144-24ab5979b462" providerId="ADAL" clId="{EC50A294-BDA4-42A5-928B-143F8AA83D8C}" dt="2021-12-20T17:20:45.122" v="11583" actId="14100"/>
        <pc:sldMkLst>
          <pc:docMk/>
          <pc:sldMk cId="1992100638" sldId="609"/>
        </pc:sldMkLst>
        <pc:spChg chg="mod">
          <ac:chgData name="Lindsey Goodlow" userId="e64eb041-c3b7-4537-b144-24ab5979b462" providerId="ADAL" clId="{EC50A294-BDA4-42A5-928B-143F8AA83D8C}" dt="2021-12-15T21:23:06" v="2024" actId="20577"/>
          <ac:spMkLst>
            <pc:docMk/>
            <pc:sldMk cId="1992100638" sldId="609"/>
            <ac:spMk id="2" creationId="{7098E173-6CF7-42AF-84A6-66651364ADEE}"/>
          </ac:spMkLst>
        </pc:spChg>
        <pc:spChg chg="add mod">
          <ac:chgData name="Lindsey Goodlow" userId="e64eb041-c3b7-4537-b144-24ab5979b462" providerId="ADAL" clId="{EC50A294-BDA4-42A5-928B-143F8AA83D8C}" dt="2021-12-15T21:39:23.080" v="2037" actId="1582"/>
          <ac:spMkLst>
            <pc:docMk/>
            <pc:sldMk cId="1992100638" sldId="609"/>
            <ac:spMk id="5" creationId="{070A0398-9A09-4629-B433-E727BDC71F7D}"/>
          </ac:spMkLst>
        </pc:spChg>
        <pc:spChg chg="mod">
          <ac:chgData name="Lindsey Goodlow" userId="e64eb041-c3b7-4537-b144-24ab5979b462" providerId="ADAL" clId="{EC50A294-BDA4-42A5-928B-143F8AA83D8C}" dt="2021-12-20T17:20:45.122" v="11583" actId="14100"/>
          <ac:spMkLst>
            <pc:docMk/>
            <pc:sldMk cId="1992100638" sldId="609"/>
            <ac:spMk id="6" creationId="{A63CB841-5F43-4919-847E-60A2FC9A4718}"/>
          </ac:spMkLst>
        </pc:spChg>
        <pc:spChg chg="del">
          <ac:chgData name="Lindsey Goodlow" userId="e64eb041-c3b7-4537-b144-24ab5979b462" providerId="ADAL" clId="{EC50A294-BDA4-42A5-928B-143F8AA83D8C}" dt="2021-12-15T21:38:42.990" v="2031" actId="478"/>
          <ac:spMkLst>
            <pc:docMk/>
            <pc:sldMk cId="1992100638" sldId="609"/>
            <ac:spMk id="17" creationId="{C60F8596-B4EB-4AC5-AB3D-09D8B4B630D1}"/>
          </ac:spMkLst>
        </pc:spChg>
        <pc:spChg chg="del">
          <ac:chgData name="Lindsey Goodlow" userId="e64eb041-c3b7-4537-b144-24ab5979b462" providerId="ADAL" clId="{EC50A294-BDA4-42A5-928B-143F8AA83D8C}" dt="2021-12-15T21:38:41.972" v="2030" actId="478"/>
          <ac:spMkLst>
            <pc:docMk/>
            <pc:sldMk cId="1992100638" sldId="609"/>
            <ac:spMk id="18" creationId="{539F78EE-625C-4B81-8308-36AA8E7479C7}"/>
          </ac:spMkLst>
        </pc:spChg>
        <pc:picChg chg="add mod">
          <ac:chgData name="Lindsey Goodlow" userId="e64eb041-c3b7-4537-b144-24ab5979b462" providerId="ADAL" clId="{EC50A294-BDA4-42A5-928B-143F8AA83D8C}" dt="2021-12-15T21:39:00.534" v="2033" actId="1076"/>
          <ac:picMkLst>
            <pc:docMk/>
            <pc:sldMk cId="1992100638" sldId="609"/>
            <ac:picMk id="4" creationId="{72DC76D4-9203-4BD5-84F4-4DF69C8E2EA6}"/>
          </ac:picMkLst>
        </pc:picChg>
        <pc:picChg chg="del">
          <ac:chgData name="Lindsey Goodlow" userId="e64eb041-c3b7-4537-b144-24ab5979b462" providerId="ADAL" clId="{EC50A294-BDA4-42A5-928B-143F8AA83D8C}" dt="2021-12-15T21:38:40.731" v="2029" actId="478"/>
          <ac:picMkLst>
            <pc:docMk/>
            <pc:sldMk cId="1992100638" sldId="609"/>
            <ac:picMk id="16" creationId="{8CE00E7E-04F1-457B-BF97-2B01D72D66DD}"/>
          </ac:picMkLst>
        </pc:picChg>
      </pc:sldChg>
      <pc:sldChg chg="addSp delSp modSp add mod">
        <pc:chgData name="Lindsey Goodlow" userId="e64eb041-c3b7-4537-b144-24ab5979b462" providerId="ADAL" clId="{EC50A294-BDA4-42A5-928B-143F8AA83D8C}" dt="2021-12-20T17:20:49.479" v="11584" actId="14100"/>
        <pc:sldMkLst>
          <pc:docMk/>
          <pc:sldMk cId="3972678541" sldId="610"/>
        </pc:sldMkLst>
        <pc:spChg chg="del">
          <ac:chgData name="Lindsey Goodlow" userId="e64eb041-c3b7-4537-b144-24ab5979b462" providerId="ADAL" clId="{EC50A294-BDA4-42A5-928B-143F8AA83D8C}" dt="2021-12-16T15:54:12.307" v="2463" actId="478"/>
          <ac:spMkLst>
            <pc:docMk/>
            <pc:sldMk cId="3972678541" sldId="610"/>
            <ac:spMk id="5" creationId="{070A0398-9A09-4629-B433-E727BDC71F7D}"/>
          </ac:spMkLst>
        </pc:spChg>
        <pc:spChg chg="mod">
          <ac:chgData name="Lindsey Goodlow" userId="e64eb041-c3b7-4537-b144-24ab5979b462" providerId="ADAL" clId="{EC50A294-BDA4-42A5-928B-143F8AA83D8C}" dt="2021-12-20T17:20:49.479" v="11584" actId="14100"/>
          <ac:spMkLst>
            <pc:docMk/>
            <pc:sldMk cId="3972678541" sldId="610"/>
            <ac:spMk id="6" creationId="{A63CB841-5F43-4919-847E-60A2FC9A4718}"/>
          </ac:spMkLst>
        </pc:spChg>
        <pc:spChg chg="add mod">
          <ac:chgData name="Lindsey Goodlow" userId="e64eb041-c3b7-4537-b144-24ab5979b462" providerId="ADAL" clId="{EC50A294-BDA4-42A5-928B-143F8AA83D8C}" dt="2021-12-16T15:56:12.767" v="2482" actId="1582"/>
          <ac:spMkLst>
            <pc:docMk/>
            <pc:sldMk cId="3972678541" sldId="610"/>
            <ac:spMk id="12" creationId="{9EE358C5-6EA8-4151-8612-EE0E2D6E1D60}"/>
          </ac:spMkLst>
        </pc:spChg>
        <pc:picChg chg="del">
          <ac:chgData name="Lindsey Goodlow" userId="e64eb041-c3b7-4537-b144-24ab5979b462" providerId="ADAL" clId="{EC50A294-BDA4-42A5-928B-143F8AA83D8C}" dt="2021-12-16T15:52:52.848" v="2462" actId="478"/>
          <ac:picMkLst>
            <pc:docMk/>
            <pc:sldMk cId="3972678541" sldId="610"/>
            <ac:picMk id="4" creationId="{72DC76D4-9203-4BD5-84F4-4DF69C8E2EA6}"/>
          </ac:picMkLst>
        </pc:picChg>
        <pc:picChg chg="add del mod">
          <ac:chgData name="Lindsey Goodlow" userId="e64eb041-c3b7-4537-b144-24ab5979b462" providerId="ADAL" clId="{EC50A294-BDA4-42A5-928B-143F8AA83D8C}" dt="2021-12-16T15:54:36.472" v="2467" actId="478"/>
          <ac:picMkLst>
            <pc:docMk/>
            <pc:sldMk cId="3972678541" sldId="610"/>
            <ac:picMk id="7" creationId="{32D2C404-F8A5-4E1D-A717-A4F7C8DFFE29}"/>
          </ac:picMkLst>
        </pc:picChg>
        <pc:picChg chg="add del mod">
          <ac:chgData name="Lindsey Goodlow" userId="e64eb041-c3b7-4537-b144-24ab5979b462" providerId="ADAL" clId="{EC50A294-BDA4-42A5-928B-143F8AA83D8C}" dt="2021-12-16T15:55:19.364" v="2471" actId="478"/>
          <ac:picMkLst>
            <pc:docMk/>
            <pc:sldMk cId="3972678541" sldId="610"/>
            <ac:picMk id="9" creationId="{C5419B85-A3EB-4028-B2C0-769549413FE9}"/>
          </ac:picMkLst>
        </pc:picChg>
        <pc:picChg chg="add mod">
          <ac:chgData name="Lindsey Goodlow" userId="e64eb041-c3b7-4537-b144-24ab5979b462" providerId="ADAL" clId="{EC50A294-BDA4-42A5-928B-143F8AA83D8C}" dt="2021-12-16T15:55:35.757" v="2478" actId="1076"/>
          <ac:picMkLst>
            <pc:docMk/>
            <pc:sldMk cId="3972678541" sldId="610"/>
            <ac:picMk id="11" creationId="{26FA8925-1BE1-46B0-93D4-C848728BA48B}"/>
          </ac:picMkLst>
        </pc:picChg>
      </pc:sldChg>
      <pc:sldChg chg="addSp delSp modSp add mod">
        <pc:chgData name="Lindsey Goodlow" userId="e64eb041-c3b7-4537-b144-24ab5979b462" providerId="ADAL" clId="{EC50A294-BDA4-42A5-928B-143F8AA83D8C}" dt="2021-12-20T17:20:53.847" v="11585" actId="14100"/>
        <pc:sldMkLst>
          <pc:docMk/>
          <pc:sldMk cId="371963318" sldId="611"/>
        </pc:sldMkLst>
        <pc:spChg chg="add mod">
          <ac:chgData name="Lindsey Goodlow" userId="e64eb041-c3b7-4537-b144-24ab5979b462" providerId="ADAL" clId="{EC50A294-BDA4-42A5-928B-143F8AA83D8C}" dt="2021-12-16T18:31:12.659" v="2532" actId="1582"/>
          <ac:spMkLst>
            <pc:docMk/>
            <pc:sldMk cId="371963318" sldId="611"/>
            <ac:spMk id="3" creationId="{0CBC9F78-6EBB-4E31-A582-58D914754C9F}"/>
          </ac:spMkLst>
        </pc:spChg>
        <pc:spChg chg="mod">
          <ac:chgData name="Lindsey Goodlow" userId="e64eb041-c3b7-4537-b144-24ab5979b462" providerId="ADAL" clId="{EC50A294-BDA4-42A5-928B-143F8AA83D8C}" dt="2021-12-20T17:20:53.847" v="11585" actId="14100"/>
          <ac:spMkLst>
            <pc:docMk/>
            <pc:sldMk cId="371963318" sldId="611"/>
            <ac:spMk id="6" creationId="{A63CB841-5F43-4919-847E-60A2FC9A4718}"/>
          </ac:spMkLst>
        </pc:spChg>
        <pc:spChg chg="del">
          <ac:chgData name="Lindsey Goodlow" userId="e64eb041-c3b7-4537-b144-24ab5979b462" providerId="ADAL" clId="{EC50A294-BDA4-42A5-928B-143F8AA83D8C}" dt="2021-12-16T18:30:54.447" v="2528" actId="478"/>
          <ac:spMkLst>
            <pc:docMk/>
            <pc:sldMk cId="371963318" sldId="611"/>
            <ac:spMk id="12" creationId="{9EE358C5-6EA8-4151-8612-EE0E2D6E1D60}"/>
          </ac:spMkLst>
        </pc:spChg>
      </pc:sldChg>
      <pc:sldChg chg="addSp delSp modSp add mod">
        <pc:chgData name="Lindsey Goodlow" userId="e64eb041-c3b7-4537-b144-24ab5979b462" providerId="ADAL" clId="{EC50A294-BDA4-42A5-928B-143F8AA83D8C}" dt="2021-12-20T17:20:57.203" v="11586" actId="14100"/>
        <pc:sldMkLst>
          <pc:docMk/>
          <pc:sldMk cId="1651204468" sldId="612"/>
        </pc:sldMkLst>
        <pc:spChg chg="del">
          <ac:chgData name="Lindsey Goodlow" userId="e64eb041-c3b7-4537-b144-24ab5979b462" providerId="ADAL" clId="{EC50A294-BDA4-42A5-928B-143F8AA83D8C}" dt="2021-12-16T18:33:08.767" v="2682" actId="478"/>
          <ac:spMkLst>
            <pc:docMk/>
            <pc:sldMk cId="1651204468" sldId="612"/>
            <ac:spMk id="3" creationId="{0CBC9F78-6EBB-4E31-A582-58D914754C9F}"/>
          </ac:spMkLst>
        </pc:spChg>
        <pc:spChg chg="mod">
          <ac:chgData name="Lindsey Goodlow" userId="e64eb041-c3b7-4537-b144-24ab5979b462" providerId="ADAL" clId="{EC50A294-BDA4-42A5-928B-143F8AA83D8C}" dt="2021-12-20T17:20:57.203" v="11586" actId="14100"/>
          <ac:spMkLst>
            <pc:docMk/>
            <pc:sldMk cId="1651204468" sldId="612"/>
            <ac:spMk id="6" creationId="{A63CB841-5F43-4919-847E-60A2FC9A4718}"/>
          </ac:spMkLst>
        </pc:spChg>
        <pc:spChg chg="add del">
          <ac:chgData name="Lindsey Goodlow" userId="e64eb041-c3b7-4537-b144-24ab5979b462" providerId="ADAL" clId="{EC50A294-BDA4-42A5-928B-143F8AA83D8C}" dt="2021-12-16T19:04:31.158" v="3544" actId="478"/>
          <ac:spMkLst>
            <pc:docMk/>
            <pc:sldMk cId="1651204468" sldId="612"/>
            <ac:spMk id="7" creationId="{03ACCE68-34B7-45C4-B5D3-2661F11A1CEF}"/>
          </ac:spMkLst>
        </pc:spChg>
        <pc:spChg chg="add mod">
          <ac:chgData name="Lindsey Goodlow" userId="e64eb041-c3b7-4537-b144-24ab5979b462" providerId="ADAL" clId="{EC50A294-BDA4-42A5-928B-143F8AA83D8C}" dt="2021-12-16T19:04:51.329" v="3547" actId="208"/>
          <ac:spMkLst>
            <pc:docMk/>
            <pc:sldMk cId="1651204468" sldId="612"/>
            <ac:spMk id="8" creationId="{8323F03E-4A61-488C-A2E9-5AD5E6DBF4CD}"/>
          </ac:spMkLst>
        </pc:spChg>
        <pc:spChg chg="add mod">
          <ac:chgData name="Lindsey Goodlow" userId="e64eb041-c3b7-4537-b144-24ab5979b462" providerId="ADAL" clId="{EC50A294-BDA4-42A5-928B-143F8AA83D8C}" dt="2021-12-16T19:05:07.684" v="3550" actId="208"/>
          <ac:spMkLst>
            <pc:docMk/>
            <pc:sldMk cId="1651204468" sldId="612"/>
            <ac:spMk id="9" creationId="{3420FA4A-F921-41FF-91C4-32D06B18AB0A}"/>
          </ac:spMkLst>
        </pc:spChg>
        <pc:spChg chg="add mod">
          <ac:chgData name="Lindsey Goodlow" userId="e64eb041-c3b7-4537-b144-24ab5979b462" providerId="ADAL" clId="{EC50A294-BDA4-42A5-928B-143F8AA83D8C}" dt="2021-12-16T19:05:26.970" v="3553" actId="208"/>
          <ac:spMkLst>
            <pc:docMk/>
            <pc:sldMk cId="1651204468" sldId="612"/>
            <ac:spMk id="10" creationId="{6E5604B7-744C-4F78-8797-D6F624F1B330}"/>
          </ac:spMkLst>
        </pc:spChg>
        <pc:spChg chg="add mod">
          <ac:chgData name="Lindsey Goodlow" userId="e64eb041-c3b7-4537-b144-24ab5979b462" providerId="ADAL" clId="{EC50A294-BDA4-42A5-928B-143F8AA83D8C}" dt="2021-12-16T19:05:39.658" v="3556" actId="208"/>
          <ac:spMkLst>
            <pc:docMk/>
            <pc:sldMk cId="1651204468" sldId="612"/>
            <ac:spMk id="12" creationId="{47F6CBCB-5D43-4A32-BD56-C0DE1C11BCC5}"/>
          </ac:spMkLst>
        </pc:spChg>
        <pc:picChg chg="add mod">
          <ac:chgData name="Lindsey Goodlow" userId="e64eb041-c3b7-4537-b144-24ab5979b462" providerId="ADAL" clId="{EC50A294-BDA4-42A5-928B-143F8AA83D8C}" dt="2021-12-16T19:04:00.104" v="3542" actId="1076"/>
          <ac:picMkLst>
            <pc:docMk/>
            <pc:sldMk cId="1651204468" sldId="612"/>
            <ac:picMk id="5" creationId="{5AF4FFED-989B-49E0-BECA-187DECA37F5E}"/>
          </ac:picMkLst>
        </pc:picChg>
        <pc:picChg chg="del">
          <ac:chgData name="Lindsey Goodlow" userId="e64eb041-c3b7-4537-b144-24ab5979b462" providerId="ADAL" clId="{EC50A294-BDA4-42A5-928B-143F8AA83D8C}" dt="2021-12-16T18:32:45.286" v="2681" actId="478"/>
          <ac:picMkLst>
            <pc:docMk/>
            <pc:sldMk cId="1651204468" sldId="612"/>
            <ac:picMk id="11" creationId="{26FA8925-1BE1-46B0-93D4-C848728BA48B}"/>
          </ac:picMkLst>
        </pc:picChg>
      </pc:sldChg>
      <pc:sldChg chg="new del">
        <pc:chgData name="Lindsey Goodlow" userId="e64eb041-c3b7-4537-b144-24ab5979b462" providerId="ADAL" clId="{EC50A294-BDA4-42A5-928B-143F8AA83D8C}" dt="2021-12-16T18:32:39.444" v="2679" actId="2696"/>
        <pc:sldMkLst>
          <pc:docMk/>
          <pc:sldMk cId="4046999299" sldId="612"/>
        </pc:sldMkLst>
      </pc:sldChg>
      <pc:sldChg chg="addSp delSp modSp add mod ord">
        <pc:chgData name="Lindsey Goodlow" userId="e64eb041-c3b7-4537-b144-24ab5979b462" providerId="ADAL" clId="{EC50A294-BDA4-42A5-928B-143F8AA83D8C}" dt="2021-12-20T17:21:01.552" v="11587" actId="14100"/>
        <pc:sldMkLst>
          <pc:docMk/>
          <pc:sldMk cId="1251916035" sldId="613"/>
        </pc:sldMkLst>
        <pc:spChg chg="mod">
          <ac:chgData name="Lindsey Goodlow" userId="e64eb041-c3b7-4537-b144-24ab5979b462" providerId="ADAL" clId="{EC50A294-BDA4-42A5-928B-143F8AA83D8C}" dt="2021-12-16T19:08:52.405" v="3637"/>
          <ac:spMkLst>
            <pc:docMk/>
            <pc:sldMk cId="1251916035" sldId="613"/>
            <ac:spMk id="2" creationId="{7098E173-6CF7-42AF-84A6-66651364ADEE}"/>
          </ac:spMkLst>
        </pc:spChg>
        <pc:spChg chg="mod">
          <ac:chgData name="Lindsey Goodlow" userId="e64eb041-c3b7-4537-b144-24ab5979b462" providerId="ADAL" clId="{EC50A294-BDA4-42A5-928B-143F8AA83D8C}" dt="2021-12-20T17:21:01.552" v="11587" actId="14100"/>
          <ac:spMkLst>
            <pc:docMk/>
            <pc:sldMk cId="1251916035" sldId="613"/>
            <ac:spMk id="6" creationId="{A63CB841-5F43-4919-847E-60A2FC9A4718}"/>
          </ac:spMkLst>
        </pc:spChg>
        <pc:spChg chg="add mod">
          <ac:chgData name="Lindsey Goodlow" userId="e64eb041-c3b7-4537-b144-24ab5979b462" providerId="ADAL" clId="{EC50A294-BDA4-42A5-928B-143F8AA83D8C}" dt="2021-12-16T19:07:18.688" v="3615" actId="1582"/>
          <ac:spMkLst>
            <pc:docMk/>
            <pc:sldMk cId="1251916035" sldId="613"/>
            <ac:spMk id="7" creationId="{6EE313B8-54B9-4B95-8008-90DDAFEBBE86}"/>
          </ac:spMkLst>
        </pc:spChg>
        <pc:spChg chg="del">
          <ac:chgData name="Lindsey Goodlow" userId="e64eb041-c3b7-4537-b144-24ab5979b462" providerId="ADAL" clId="{EC50A294-BDA4-42A5-928B-143F8AA83D8C}" dt="2021-12-16T19:06:00.472" v="3562" actId="478"/>
          <ac:spMkLst>
            <pc:docMk/>
            <pc:sldMk cId="1251916035" sldId="613"/>
            <ac:spMk id="8" creationId="{8323F03E-4A61-488C-A2E9-5AD5E6DBF4CD}"/>
          </ac:spMkLst>
        </pc:spChg>
        <pc:spChg chg="del">
          <ac:chgData name="Lindsey Goodlow" userId="e64eb041-c3b7-4537-b144-24ab5979b462" providerId="ADAL" clId="{EC50A294-BDA4-42A5-928B-143F8AA83D8C}" dt="2021-12-16T19:05:59.651" v="3561" actId="478"/>
          <ac:spMkLst>
            <pc:docMk/>
            <pc:sldMk cId="1251916035" sldId="613"/>
            <ac:spMk id="9" creationId="{3420FA4A-F921-41FF-91C4-32D06B18AB0A}"/>
          </ac:spMkLst>
        </pc:spChg>
        <pc:spChg chg="del">
          <ac:chgData name="Lindsey Goodlow" userId="e64eb041-c3b7-4537-b144-24ab5979b462" providerId="ADAL" clId="{EC50A294-BDA4-42A5-928B-143F8AA83D8C}" dt="2021-12-16T19:05:57.891" v="3559" actId="478"/>
          <ac:spMkLst>
            <pc:docMk/>
            <pc:sldMk cId="1251916035" sldId="613"/>
            <ac:spMk id="10" creationId="{6E5604B7-744C-4F78-8797-D6F624F1B330}"/>
          </ac:spMkLst>
        </pc:spChg>
        <pc:spChg chg="del">
          <ac:chgData name="Lindsey Goodlow" userId="e64eb041-c3b7-4537-b144-24ab5979b462" providerId="ADAL" clId="{EC50A294-BDA4-42A5-928B-143F8AA83D8C}" dt="2021-12-16T19:05:58.818" v="3560" actId="478"/>
          <ac:spMkLst>
            <pc:docMk/>
            <pc:sldMk cId="1251916035" sldId="613"/>
            <ac:spMk id="12" creationId="{47F6CBCB-5D43-4A32-BD56-C0DE1C11BCC5}"/>
          </ac:spMkLst>
        </pc:spChg>
        <pc:picChg chg="add mod">
          <ac:chgData name="Lindsey Goodlow" userId="e64eb041-c3b7-4537-b144-24ab5979b462" providerId="ADAL" clId="{EC50A294-BDA4-42A5-928B-143F8AA83D8C}" dt="2021-12-16T19:07:00.677" v="3611" actId="1076"/>
          <ac:picMkLst>
            <pc:docMk/>
            <pc:sldMk cId="1251916035" sldId="613"/>
            <ac:picMk id="4" creationId="{ACA1A9EC-1051-4042-B42C-29FD9D3FFD87}"/>
          </ac:picMkLst>
        </pc:picChg>
        <pc:picChg chg="del">
          <ac:chgData name="Lindsey Goodlow" userId="e64eb041-c3b7-4537-b144-24ab5979b462" providerId="ADAL" clId="{EC50A294-BDA4-42A5-928B-143F8AA83D8C}" dt="2021-12-16T19:05:55.934" v="3558" actId="478"/>
          <ac:picMkLst>
            <pc:docMk/>
            <pc:sldMk cId="1251916035" sldId="613"/>
            <ac:picMk id="5" creationId="{5AF4FFED-989B-49E0-BECA-187DECA37F5E}"/>
          </ac:picMkLst>
        </pc:picChg>
      </pc:sldChg>
      <pc:sldChg chg="addSp delSp modSp add mod">
        <pc:chgData name="Lindsey Goodlow" userId="e64eb041-c3b7-4537-b144-24ab5979b462" providerId="ADAL" clId="{EC50A294-BDA4-42A5-928B-143F8AA83D8C}" dt="2021-12-20T17:21:31.509" v="11595" actId="14100"/>
        <pc:sldMkLst>
          <pc:docMk/>
          <pc:sldMk cId="1784535724" sldId="614"/>
        </pc:sldMkLst>
        <pc:spChg chg="mod">
          <ac:chgData name="Lindsey Goodlow" userId="e64eb041-c3b7-4537-b144-24ab5979b462" providerId="ADAL" clId="{EC50A294-BDA4-42A5-928B-143F8AA83D8C}" dt="2021-12-16T19:48:46.328" v="5066"/>
          <ac:spMkLst>
            <pc:docMk/>
            <pc:sldMk cId="1784535724" sldId="614"/>
            <ac:spMk id="2" creationId="{7098E173-6CF7-42AF-84A6-66651364ADEE}"/>
          </ac:spMkLst>
        </pc:spChg>
        <pc:spChg chg="add mod">
          <ac:chgData name="Lindsey Goodlow" userId="e64eb041-c3b7-4537-b144-24ab5979b462" providerId="ADAL" clId="{EC50A294-BDA4-42A5-928B-143F8AA83D8C}" dt="2021-12-16T19:43:48.757" v="5064" actId="1582"/>
          <ac:spMkLst>
            <pc:docMk/>
            <pc:sldMk cId="1784535724" sldId="614"/>
            <ac:spMk id="3" creationId="{45567232-1144-4912-BD67-ADC62B066464}"/>
          </ac:spMkLst>
        </pc:spChg>
        <pc:spChg chg="mod">
          <ac:chgData name="Lindsey Goodlow" userId="e64eb041-c3b7-4537-b144-24ab5979b462" providerId="ADAL" clId="{EC50A294-BDA4-42A5-928B-143F8AA83D8C}" dt="2021-12-20T17:21:31.509" v="11595" actId="14100"/>
          <ac:spMkLst>
            <pc:docMk/>
            <pc:sldMk cId="1784535724" sldId="614"/>
            <ac:spMk id="6" creationId="{A63CB841-5F43-4919-847E-60A2FC9A4718}"/>
          </ac:spMkLst>
        </pc:spChg>
        <pc:spChg chg="del">
          <ac:chgData name="Lindsey Goodlow" userId="e64eb041-c3b7-4537-b144-24ab5979b462" providerId="ADAL" clId="{EC50A294-BDA4-42A5-928B-143F8AA83D8C}" dt="2021-12-16T19:07:44.120" v="3618" actId="478"/>
          <ac:spMkLst>
            <pc:docMk/>
            <pc:sldMk cId="1784535724" sldId="614"/>
            <ac:spMk id="7" creationId="{6EE313B8-54B9-4B95-8008-90DDAFEBBE86}"/>
          </ac:spMkLst>
        </pc:spChg>
        <pc:picChg chg="del">
          <ac:chgData name="Lindsey Goodlow" userId="e64eb041-c3b7-4537-b144-24ab5979b462" providerId="ADAL" clId="{EC50A294-BDA4-42A5-928B-143F8AA83D8C}" dt="2021-12-16T19:07:42.463" v="3617" actId="478"/>
          <ac:picMkLst>
            <pc:docMk/>
            <pc:sldMk cId="1784535724" sldId="614"/>
            <ac:picMk id="4" creationId="{ACA1A9EC-1051-4042-B42C-29FD9D3FFD87}"/>
          </ac:picMkLst>
        </pc:picChg>
        <pc:picChg chg="add mod">
          <ac:chgData name="Lindsey Goodlow" userId="e64eb041-c3b7-4537-b144-24ab5979b462" providerId="ADAL" clId="{EC50A294-BDA4-42A5-928B-143F8AA83D8C}" dt="2021-12-16T19:43:34.242" v="5060"/>
          <ac:picMkLst>
            <pc:docMk/>
            <pc:sldMk cId="1784535724" sldId="614"/>
            <ac:picMk id="8" creationId="{0CB84CF5-8536-4EC4-942E-C66BF1B55941}"/>
          </ac:picMkLst>
        </pc:picChg>
      </pc:sldChg>
      <pc:sldChg chg="addSp delSp modSp add mod ord">
        <pc:chgData name="Lindsey Goodlow" userId="e64eb041-c3b7-4537-b144-24ab5979b462" providerId="ADAL" clId="{EC50A294-BDA4-42A5-928B-143F8AA83D8C}" dt="2021-12-20T17:21:04.509" v="11588" actId="14100"/>
        <pc:sldMkLst>
          <pc:docMk/>
          <pc:sldMk cId="1618590877" sldId="615"/>
        </pc:sldMkLst>
        <pc:spChg chg="mod">
          <ac:chgData name="Lindsey Goodlow" userId="e64eb041-c3b7-4537-b144-24ab5979b462" providerId="ADAL" clId="{EC50A294-BDA4-42A5-928B-143F8AA83D8C}" dt="2021-12-16T19:08:57.691" v="3648" actId="20577"/>
          <ac:spMkLst>
            <pc:docMk/>
            <pc:sldMk cId="1618590877" sldId="615"/>
            <ac:spMk id="2" creationId="{7098E173-6CF7-42AF-84A6-66651364ADEE}"/>
          </ac:spMkLst>
        </pc:spChg>
        <pc:spChg chg="mod">
          <ac:chgData name="Lindsey Goodlow" userId="e64eb041-c3b7-4537-b144-24ab5979b462" providerId="ADAL" clId="{EC50A294-BDA4-42A5-928B-143F8AA83D8C}" dt="2021-12-20T17:21:04.509" v="11588" actId="14100"/>
          <ac:spMkLst>
            <pc:docMk/>
            <pc:sldMk cId="1618590877" sldId="615"/>
            <ac:spMk id="6" creationId="{A63CB841-5F43-4919-847E-60A2FC9A4718}"/>
          </ac:spMkLst>
        </pc:spChg>
        <pc:spChg chg="add mod">
          <ac:chgData name="Lindsey Goodlow" userId="e64eb041-c3b7-4537-b144-24ab5979b462" providerId="ADAL" clId="{EC50A294-BDA4-42A5-928B-143F8AA83D8C}" dt="2021-12-16T19:12:27.409" v="3703" actId="1582"/>
          <ac:spMkLst>
            <pc:docMk/>
            <pc:sldMk cId="1618590877" sldId="615"/>
            <ac:spMk id="12" creationId="{227A2FFD-C11A-4DA7-92BE-90619F32095E}"/>
          </ac:spMkLst>
        </pc:spChg>
        <pc:spChg chg="add mod">
          <ac:chgData name="Lindsey Goodlow" userId="e64eb041-c3b7-4537-b144-24ab5979b462" providerId="ADAL" clId="{EC50A294-BDA4-42A5-928B-143F8AA83D8C}" dt="2021-12-16T19:12:45.135" v="3707" actId="1582"/>
          <ac:spMkLst>
            <pc:docMk/>
            <pc:sldMk cId="1618590877" sldId="615"/>
            <ac:spMk id="13" creationId="{2D465611-BE79-40C5-AF0F-15EC5139206D}"/>
          </ac:spMkLst>
        </pc:spChg>
        <pc:spChg chg="del">
          <ac:chgData name="Lindsey Goodlow" userId="e64eb041-c3b7-4537-b144-24ab5979b462" providerId="ADAL" clId="{EC50A294-BDA4-42A5-928B-143F8AA83D8C}" dt="2021-12-16T19:09:49.951" v="3677" actId="478"/>
          <ac:spMkLst>
            <pc:docMk/>
            <pc:sldMk cId="1618590877" sldId="615"/>
            <ac:spMk id="17" creationId="{C60F8596-B4EB-4AC5-AB3D-09D8B4B630D1}"/>
          </ac:spMkLst>
        </pc:spChg>
        <pc:spChg chg="del">
          <ac:chgData name="Lindsey Goodlow" userId="e64eb041-c3b7-4537-b144-24ab5979b462" providerId="ADAL" clId="{EC50A294-BDA4-42A5-928B-143F8AA83D8C}" dt="2021-12-16T19:09:48.455" v="3676" actId="478"/>
          <ac:spMkLst>
            <pc:docMk/>
            <pc:sldMk cId="1618590877" sldId="615"/>
            <ac:spMk id="18" creationId="{539F78EE-625C-4B81-8308-36AA8E7479C7}"/>
          </ac:spMkLst>
        </pc:spChg>
        <pc:picChg chg="add del">
          <ac:chgData name="Lindsey Goodlow" userId="e64eb041-c3b7-4537-b144-24ab5979b462" providerId="ADAL" clId="{EC50A294-BDA4-42A5-928B-143F8AA83D8C}" dt="2021-12-16T19:09:55.302" v="3679" actId="478"/>
          <ac:picMkLst>
            <pc:docMk/>
            <pc:sldMk cId="1618590877" sldId="615"/>
            <ac:picMk id="4" creationId="{6E4ABF29-719B-4946-A744-894F63181042}"/>
          </ac:picMkLst>
        </pc:picChg>
        <pc:picChg chg="add del">
          <ac:chgData name="Lindsey Goodlow" userId="e64eb041-c3b7-4537-b144-24ab5979b462" providerId="ADAL" clId="{EC50A294-BDA4-42A5-928B-143F8AA83D8C}" dt="2021-12-16T19:10:13.850" v="3681" actId="478"/>
          <ac:picMkLst>
            <pc:docMk/>
            <pc:sldMk cId="1618590877" sldId="615"/>
            <ac:picMk id="7" creationId="{B6B47EAA-BA59-49F7-88B9-9BA55BB58F54}"/>
          </ac:picMkLst>
        </pc:picChg>
        <pc:picChg chg="add del mod modCrop">
          <ac:chgData name="Lindsey Goodlow" userId="e64eb041-c3b7-4537-b144-24ab5979b462" providerId="ADAL" clId="{EC50A294-BDA4-42A5-928B-143F8AA83D8C}" dt="2021-12-16T19:11:25.943" v="3691" actId="478"/>
          <ac:picMkLst>
            <pc:docMk/>
            <pc:sldMk cId="1618590877" sldId="615"/>
            <ac:picMk id="9" creationId="{D9581BC2-B4B7-4177-8FD2-29A04286A22E}"/>
          </ac:picMkLst>
        </pc:picChg>
        <pc:picChg chg="add mod modCrop">
          <ac:chgData name="Lindsey Goodlow" userId="e64eb041-c3b7-4537-b144-24ab5979b462" providerId="ADAL" clId="{EC50A294-BDA4-42A5-928B-143F8AA83D8C}" dt="2021-12-16T19:12:02.601" v="3699" actId="14100"/>
          <ac:picMkLst>
            <pc:docMk/>
            <pc:sldMk cId="1618590877" sldId="615"/>
            <ac:picMk id="11" creationId="{7D9728F7-86B1-422C-8E2E-50ACA3EE88FD}"/>
          </ac:picMkLst>
        </pc:picChg>
        <pc:picChg chg="del">
          <ac:chgData name="Lindsey Goodlow" userId="e64eb041-c3b7-4537-b144-24ab5979b462" providerId="ADAL" clId="{EC50A294-BDA4-42A5-928B-143F8AA83D8C}" dt="2021-12-16T19:09:46.711" v="3675" actId="478"/>
          <ac:picMkLst>
            <pc:docMk/>
            <pc:sldMk cId="1618590877" sldId="615"/>
            <ac:picMk id="16" creationId="{8CE00E7E-04F1-457B-BF97-2B01D72D66DD}"/>
          </ac:picMkLst>
        </pc:picChg>
      </pc:sldChg>
      <pc:sldChg chg="addSp delSp modSp add mod ord">
        <pc:chgData name="Lindsey Goodlow" userId="e64eb041-c3b7-4537-b144-24ab5979b462" providerId="ADAL" clId="{EC50A294-BDA4-42A5-928B-143F8AA83D8C}" dt="2021-12-20T17:21:07.416" v="11589" actId="14100"/>
        <pc:sldMkLst>
          <pc:docMk/>
          <pc:sldMk cId="1329756688" sldId="616"/>
        </pc:sldMkLst>
        <pc:spChg chg="mod">
          <ac:chgData name="Lindsey Goodlow" userId="e64eb041-c3b7-4537-b144-24ab5979b462" providerId="ADAL" clId="{EC50A294-BDA4-42A5-928B-143F8AA83D8C}" dt="2021-12-16T19:14:46.883" v="3731" actId="20577"/>
          <ac:spMkLst>
            <pc:docMk/>
            <pc:sldMk cId="1329756688" sldId="616"/>
            <ac:spMk id="2" creationId="{7098E173-6CF7-42AF-84A6-66651364ADEE}"/>
          </ac:spMkLst>
        </pc:spChg>
        <pc:spChg chg="del">
          <ac:chgData name="Lindsey Goodlow" userId="e64eb041-c3b7-4537-b144-24ab5979b462" providerId="ADAL" clId="{EC50A294-BDA4-42A5-928B-143F8AA83D8C}" dt="2021-12-16T19:15:28.765" v="3772" actId="478"/>
          <ac:spMkLst>
            <pc:docMk/>
            <pc:sldMk cId="1329756688" sldId="616"/>
            <ac:spMk id="5" creationId="{070A0398-9A09-4629-B433-E727BDC71F7D}"/>
          </ac:spMkLst>
        </pc:spChg>
        <pc:spChg chg="mod">
          <ac:chgData name="Lindsey Goodlow" userId="e64eb041-c3b7-4537-b144-24ab5979b462" providerId="ADAL" clId="{EC50A294-BDA4-42A5-928B-143F8AA83D8C}" dt="2021-12-20T17:21:07.416" v="11589" actId="14100"/>
          <ac:spMkLst>
            <pc:docMk/>
            <pc:sldMk cId="1329756688" sldId="616"/>
            <ac:spMk id="6" creationId="{A63CB841-5F43-4919-847E-60A2FC9A4718}"/>
          </ac:spMkLst>
        </pc:spChg>
        <pc:spChg chg="add mod">
          <ac:chgData name="Lindsey Goodlow" userId="e64eb041-c3b7-4537-b144-24ab5979b462" providerId="ADAL" clId="{EC50A294-BDA4-42A5-928B-143F8AA83D8C}" dt="2021-12-16T19:16:01.945" v="3780" actId="1582"/>
          <ac:spMkLst>
            <pc:docMk/>
            <pc:sldMk cId="1329756688" sldId="616"/>
            <ac:spMk id="8" creationId="{454FF896-4A96-49C7-B813-3452375E74E8}"/>
          </ac:spMkLst>
        </pc:spChg>
        <pc:picChg chg="del">
          <ac:chgData name="Lindsey Goodlow" userId="e64eb041-c3b7-4537-b144-24ab5979b462" providerId="ADAL" clId="{EC50A294-BDA4-42A5-928B-143F8AA83D8C}" dt="2021-12-16T19:15:25.310" v="3771" actId="478"/>
          <ac:picMkLst>
            <pc:docMk/>
            <pc:sldMk cId="1329756688" sldId="616"/>
            <ac:picMk id="4" creationId="{72DC76D4-9203-4BD5-84F4-4DF69C8E2EA6}"/>
          </ac:picMkLst>
        </pc:picChg>
        <pc:picChg chg="add mod">
          <ac:chgData name="Lindsey Goodlow" userId="e64eb041-c3b7-4537-b144-24ab5979b462" providerId="ADAL" clId="{EC50A294-BDA4-42A5-928B-143F8AA83D8C}" dt="2021-12-16T19:15:38.425" v="3775" actId="14100"/>
          <ac:picMkLst>
            <pc:docMk/>
            <pc:sldMk cId="1329756688" sldId="616"/>
            <ac:picMk id="7" creationId="{E36A7685-4A77-4182-9FEC-76CEDBF144F3}"/>
          </ac:picMkLst>
        </pc:picChg>
      </pc:sldChg>
      <pc:sldChg chg="addSp delSp modSp add mod ord">
        <pc:chgData name="Lindsey Goodlow" userId="e64eb041-c3b7-4537-b144-24ab5979b462" providerId="ADAL" clId="{EC50A294-BDA4-42A5-928B-143F8AA83D8C}" dt="2021-12-20T17:21:10.411" v="11590" actId="14100"/>
        <pc:sldMkLst>
          <pc:docMk/>
          <pc:sldMk cId="4274870087" sldId="617"/>
        </pc:sldMkLst>
        <pc:spChg chg="mod">
          <ac:chgData name="Lindsey Goodlow" userId="e64eb041-c3b7-4537-b144-24ab5979b462" providerId="ADAL" clId="{EC50A294-BDA4-42A5-928B-143F8AA83D8C}" dt="2021-12-16T19:21:02.979" v="3863"/>
          <ac:spMkLst>
            <pc:docMk/>
            <pc:sldMk cId="4274870087" sldId="617"/>
            <ac:spMk id="2" creationId="{7098E173-6CF7-42AF-84A6-66651364ADEE}"/>
          </ac:spMkLst>
        </pc:spChg>
        <pc:spChg chg="add mod">
          <ac:chgData name="Lindsey Goodlow" userId="e64eb041-c3b7-4537-b144-24ab5979b462" providerId="ADAL" clId="{EC50A294-BDA4-42A5-928B-143F8AA83D8C}" dt="2021-12-16T19:19:36.159" v="3855" actId="1582"/>
          <ac:spMkLst>
            <pc:docMk/>
            <pc:sldMk cId="4274870087" sldId="617"/>
            <ac:spMk id="5" creationId="{AB1C22A6-4E83-4038-B67A-77DACA509A7D}"/>
          </ac:spMkLst>
        </pc:spChg>
        <pc:spChg chg="mod">
          <ac:chgData name="Lindsey Goodlow" userId="e64eb041-c3b7-4537-b144-24ab5979b462" providerId="ADAL" clId="{EC50A294-BDA4-42A5-928B-143F8AA83D8C}" dt="2021-12-20T17:21:10.411" v="11590" actId="14100"/>
          <ac:spMkLst>
            <pc:docMk/>
            <pc:sldMk cId="4274870087" sldId="617"/>
            <ac:spMk id="6" creationId="{A63CB841-5F43-4919-847E-60A2FC9A4718}"/>
          </ac:spMkLst>
        </pc:spChg>
        <pc:spChg chg="add mod">
          <ac:chgData name="Lindsey Goodlow" userId="e64eb041-c3b7-4537-b144-24ab5979b462" providerId="ADAL" clId="{EC50A294-BDA4-42A5-928B-143F8AA83D8C}" dt="2021-12-16T19:20:25.143" v="3859" actId="1582"/>
          <ac:spMkLst>
            <pc:docMk/>
            <pc:sldMk cId="4274870087" sldId="617"/>
            <ac:spMk id="7" creationId="{3BFCEBA0-44D6-416D-A968-C82C10AF5CC2}"/>
          </ac:spMkLst>
        </pc:spChg>
        <pc:spChg chg="del">
          <ac:chgData name="Lindsey Goodlow" userId="e64eb041-c3b7-4537-b144-24ab5979b462" providerId="ADAL" clId="{EC50A294-BDA4-42A5-928B-143F8AA83D8C}" dt="2021-12-16T19:16:59.367" v="3785" actId="478"/>
          <ac:spMkLst>
            <pc:docMk/>
            <pc:sldMk cId="4274870087" sldId="617"/>
            <ac:spMk id="12" creationId="{9EE358C5-6EA8-4151-8612-EE0E2D6E1D60}"/>
          </ac:spMkLst>
        </pc:spChg>
        <pc:picChg chg="add mod">
          <ac:chgData name="Lindsey Goodlow" userId="e64eb041-c3b7-4537-b144-24ab5979b462" providerId="ADAL" clId="{EC50A294-BDA4-42A5-928B-143F8AA83D8C}" dt="2021-12-16T19:17:20.743" v="3792" actId="14100"/>
          <ac:picMkLst>
            <pc:docMk/>
            <pc:sldMk cId="4274870087" sldId="617"/>
            <ac:picMk id="4" creationId="{EF5DD58F-093B-456F-8159-CF641088DCF7}"/>
          </ac:picMkLst>
        </pc:picChg>
        <pc:picChg chg="del">
          <ac:chgData name="Lindsey Goodlow" userId="e64eb041-c3b7-4537-b144-24ab5979b462" providerId="ADAL" clId="{EC50A294-BDA4-42A5-928B-143F8AA83D8C}" dt="2021-12-16T19:16:57.282" v="3784" actId="478"/>
          <ac:picMkLst>
            <pc:docMk/>
            <pc:sldMk cId="4274870087" sldId="617"/>
            <ac:picMk id="11" creationId="{26FA8925-1BE1-46B0-93D4-C848728BA48B}"/>
          </ac:picMkLst>
        </pc:picChg>
      </pc:sldChg>
      <pc:sldChg chg="new del">
        <pc:chgData name="Lindsey Goodlow" userId="e64eb041-c3b7-4537-b144-24ab5979b462" providerId="ADAL" clId="{EC50A294-BDA4-42A5-928B-143F8AA83D8C}" dt="2021-12-16T19:20:43.518" v="3861" actId="2696"/>
        <pc:sldMkLst>
          <pc:docMk/>
          <pc:sldMk cId="6496202" sldId="618"/>
        </pc:sldMkLst>
      </pc:sldChg>
      <pc:sldChg chg="addSp delSp modSp add mod">
        <pc:chgData name="Lindsey Goodlow" userId="e64eb041-c3b7-4537-b144-24ab5979b462" providerId="ADAL" clId="{EC50A294-BDA4-42A5-928B-143F8AA83D8C}" dt="2021-12-20T17:21:15.185" v="11591" actId="14100"/>
        <pc:sldMkLst>
          <pc:docMk/>
          <pc:sldMk cId="406422450" sldId="618"/>
        </pc:sldMkLst>
        <pc:spChg chg="mod">
          <ac:chgData name="Lindsey Goodlow" userId="e64eb041-c3b7-4537-b144-24ab5979b462" providerId="ADAL" clId="{EC50A294-BDA4-42A5-928B-143F8AA83D8C}" dt="2021-12-16T19:21:07.461" v="3864"/>
          <ac:spMkLst>
            <pc:docMk/>
            <pc:sldMk cId="406422450" sldId="618"/>
            <ac:spMk id="2" creationId="{7098E173-6CF7-42AF-84A6-66651364ADEE}"/>
          </ac:spMkLst>
        </pc:spChg>
        <pc:spChg chg="add mod">
          <ac:chgData name="Lindsey Goodlow" userId="e64eb041-c3b7-4537-b144-24ab5979b462" providerId="ADAL" clId="{EC50A294-BDA4-42A5-928B-143F8AA83D8C}" dt="2021-12-16T19:27:30.107" v="4348" actId="1582"/>
          <ac:spMkLst>
            <pc:docMk/>
            <pc:sldMk cId="406422450" sldId="618"/>
            <ac:spMk id="3" creationId="{DF07C7D1-F690-4224-B1BE-7D46DF1A2B0B}"/>
          </ac:spMkLst>
        </pc:spChg>
        <pc:spChg chg="del">
          <ac:chgData name="Lindsey Goodlow" userId="e64eb041-c3b7-4537-b144-24ab5979b462" providerId="ADAL" clId="{EC50A294-BDA4-42A5-928B-143F8AA83D8C}" dt="2021-12-16T19:21:28.059" v="3866" actId="478"/>
          <ac:spMkLst>
            <pc:docMk/>
            <pc:sldMk cId="406422450" sldId="618"/>
            <ac:spMk id="5" creationId="{AB1C22A6-4E83-4038-B67A-77DACA509A7D}"/>
          </ac:spMkLst>
        </pc:spChg>
        <pc:spChg chg="mod">
          <ac:chgData name="Lindsey Goodlow" userId="e64eb041-c3b7-4537-b144-24ab5979b462" providerId="ADAL" clId="{EC50A294-BDA4-42A5-928B-143F8AA83D8C}" dt="2021-12-20T17:21:15.185" v="11591" actId="14100"/>
          <ac:spMkLst>
            <pc:docMk/>
            <pc:sldMk cId="406422450" sldId="618"/>
            <ac:spMk id="6" creationId="{A63CB841-5F43-4919-847E-60A2FC9A4718}"/>
          </ac:spMkLst>
        </pc:spChg>
        <pc:spChg chg="del">
          <ac:chgData name="Lindsey Goodlow" userId="e64eb041-c3b7-4537-b144-24ab5979b462" providerId="ADAL" clId="{EC50A294-BDA4-42A5-928B-143F8AA83D8C}" dt="2021-12-16T19:21:26.857" v="3865" actId="478"/>
          <ac:spMkLst>
            <pc:docMk/>
            <pc:sldMk cId="406422450" sldId="618"/>
            <ac:spMk id="7" creationId="{3BFCEBA0-44D6-416D-A968-C82C10AF5CC2}"/>
          </ac:spMkLst>
        </pc:spChg>
      </pc:sldChg>
      <pc:sldChg chg="addSp delSp modSp add mod">
        <pc:chgData name="Lindsey Goodlow" userId="e64eb041-c3b7-4537-b144-24ab5979b462" providerId="ADAL" clId="{EC50A294-BDA4-42A5-928B-143F8AA83D8C}" dt="2021-12-20T17:21:27.939" v="11594" actId="255"/>
        <pc:sldMkLst>
          <pc:docMk/>
          <pc:sldMk cId="2820469363" sldId="619"/>
        </pc:sldMkLst>
        <pc:spChg chg="del">
          <ac:chgData name="Lindsey Goodlow" userId="e64eb041-c3b7-4537-b144-24ab5979b462" providerId="ADAL" clId="{EC50A294-BDA4-42A5-928B-143F8AA83D8C}" dt="2021-12-16T19:27:42.336" v="4350" actId="478"/>
          <ac:spMkLst>
            <pc:docMk/>
            <pc:sldMk cId="2820469363" sldId="619"/>
            <ac:spMk id="3" creationId="{DF07C7D1-F690-4224-B1BE-7D46DF1A2B0B}"/>
          </ac:spMkLst>
        </pc:spChg>
        <pc:spChg chg="add mod">
          <ac:chgData name="Lindsey Goodlow" userId="e64eb041-c3b7-4537-b144-24ab5979b462" providerId="ADAL" clId="{EC50A294-BDA4-42A5-928B-143F8AA83D8C}" dt="2021-12-16T19:42:40.160" v="5021" actId="1582"/>
          <ac:spMkLst>
            <pc:docMk/>
            <pc:sldMk cId="2820469363" sldId="619"/>
            <ac:spMk id="5" creationId="{EB2437B4-3B31-4D54-A4DA-26DD31F02A13}"/>
          </ac:spMkLst>
        </pc:spChg>
        <pc:spChg chg="mod">
          <ac:chgData name="Lindsey Goodlow" userId="e64eb041-c3b7-4537-b144-24ab5979b462" providerId="ADAL" clId="{EC50A294-BDA4-42A5-928B-143F8AA83D8C}" dt="2021-12-20T17:21:27.939" v="11594" actId="255"/>
          <ac:spMkLst>
            <pc:docMk/>
            <pc:sldMk cId="2820469363" sldId="619"/>
            <ac:spMk id="6" creationId="{A63CB841-5F43-4919-847E-60A2FC9A4718}"/>
          </ac:spMkLst>
        </pc:spChg>
        <pc:spChg chg="add mod">
          <ac:chgData name="Lindsey Goodlow" userId="e64eb041-c3b7-4537-b144-24ab5979b462" providerId="ADAL" clId="{EC50A294-BDA4-42A5-928B-143F8AA83D8C}" dt="2021-12-16T19:43:19.983" v="5057" actId="1582"/>
          <ac:spMkLst>
            <pc:docMk/>
            <pc:sldMk cId="2820469363" sldId="619"/>
            <ac:spMk id="7" creationId="{E230B7DC-1FA4-4525-AA62-45C84E88EC9E}"/>
          </ac:spMkLst>
        </pc:spChg>
      </pc:sldChg>
      <pc:sldChg chg="add del">
        <pc:chgData name="Lindsey Goodlow" userId="e64eb041-c3b7-4537-b144-24ab5979b462" providerId="ADAL" clId="{EC50A294-BDA4-42A5-928B-143F8AA83D8C}" dt="2021-12-16T19:56:11.253" v="5185" actId="2696"/>
        <pc:sldMkLst>
          <pc:docMk/>
          <pc:sldMk cId="754025959" sldId="620"/>
        </pc:sldMkLst>
      </pc:sldChg>
      <pc:sldChg chg="addSp delSp modSp add mod ord">
        <pc:chgData name="Lindsey Goodlow" userId="e64eb041-c3b7-4537-b144-24ab5979b462" providerId="ADAL" clId="{EC50A294-BDA4-42A5-928B-143F8AA83D8C}" dt="2021-12-20T17:21:43.143" v="11597" actId="14100"/>
        <pc:sldMkLst>
          <pc:docMk/>
          <pc:sldMk cId="627532460" sldId="621"/>
        </pc:sldMkLst>
        <pc:spChg chg="mod">
          <ac:chgData name="Lindsey Goodlow" userId="e64eb041-c3b7-4537-b144-24ab5979b462" providerId="ADAL" clId="{EC50A294-BDA4-42A5-928B-143F8AA83D8C}" dt="2021-12-16T19:49:48.554" v="5084" actId="20577"/>
          <ac:spMkLst>
            <pc:docMk/>
            <pc:sldMk cId="627532460" sldId="621"/>
            <ac:spMk id="2" creationId="{00000000-0000-0000-0000-000000000000}"/>
          </ac:spMkLst>
        </pc:spChg>
        <pc:spChg chg="add mod">
          <ac:chgData name="Lindsey Goodlow" userId="e64eb041-c3b7-4537-b144-24ab5979b462" providerId="ADAL" clId="{EC50A294-BDA4-42A5-928B-143F8AA83D8C}" dt="2021-12-16T19:51:38.173" v="5138" actId="1582"/>
          <ac:spMkLst>
            <pc:docMk/>
            <pc:sldMk cId="627532460" sldId="621"/>
            <ac:spMk id="5" creationId="{EB8C7266-A588-434E-9D98-E30E6EE78422}"/>
          </ac:spMkLst>
        </pc:spChg>
        <pc:spChg chg="add del">
          <ac:chgData name="Lindsey Goodlow" userId="e64eb041-c3b7-4537-b144-24ab5979b462" providerId="ADAL" clId="{EC50A294-BDA4-42A5-928B-143F8AA83D8C}" dt="2021-12-16T19:51:49.418" v="5140" actId="478"/>
          <ac:spMkLst>
            <pc:docMk/>
            <pc:sldMk cId="627532460" sldId="621"/>
            <ac:spMk id="6" creationId="{CA0441DE-938C-44A5-9F33-82C5F3DC3E15}"/>
          </ac:spMkLst>
        </pc:spChg>
        <pc:spChg chg="mod">
          <ac:chgData name="Lindsey Goodlow" userId="e64eb041-c3b7-4537-b144-24ab5979b462" providerId="ADAL" clId="{EC50A294-BDA4-42A5-928B-143F8AA83D8C}" dt="2021-12-20T17:21:43.143" v="11597" actId="14100"/>
          <ac:spMkLst>
            <pc:docMk/>
            <pc:sldMk cId="627532460" sldId="621"/>
            <ac:spMk id="7" creationId="{AF92070F-9B26-4707-BF35-E970EFCFBB3A}"/>
          </ac:spMkLst>
        </pc:spChg>
        <pc:spChg chg="add mod">
          <ac:chgData name="Lindsey Goodlow" userId="e64eb041-c3b7-4537-b144-24ab5979b462" providerId="ADAL" clId="{EC50A294-BDA4-42A5-928B-143F8AA83D8C}" dt="2021-12-16T19:52:17.531" v="5148" actId="1582"/>
          <ac:spMkLst>
            <pc:docMk/>
            <pc:sldMk cId="627532460" sldId="621"/>
            <ac:spMk id="8" creationId="{163860BD-A07D-4F76-8049-8E9CD03A811D}"/>
          </ac:spMkLst>
        </pc:spChg>
        <pc:spChg chg="del">
          <ac:chgData name="Lindsey Goodlow" userId="e64eb041-c3b7-4537-b144-24ab5979b462" providerId="ADAL" clId="{EC50A294-BDA4-42A5-928B-143F8AA83D8C}" dt="2021-12-16T19:50:02.609" v="5087" actId="478"/>
          <ac:spMkLst>
            <pc:docMk/>
            <pc:sldMk cId="627532460" sldId="621"/>
            <ac:spMk id="11" creationId="{A299FF64-2A32-4175-9FBE-AB2B680E846C}"/>
          </ac:spMkLst>
        </pc:spChg>
        <pc:spChg chg="del">
          <ac:chgData name="Lindsey Goodlow" userId="e64eb041-c3b7-4537-b144-24ab5979b462" providerId="ADAL" clId="{EC50A294-BDA4-42A5-928B-143F8AA83D8C}" dt="2021-12-16T19:50:01.483" v="5086" actId="478"/>
          <ac:spMkLst>
            <pc:docMk/>
            <pc:sldMk cId="627532460" sldId="621"/>
            <ac:spMk id="12" creationId="{83CB5D5D-43F4-4281-89AE-8693E3B571D6}"/>
          </ac:spMkLst>
        </pc:spChg>
        <pc:picChg chg="add mod modCrop">
          <ac:chgData name="Lindsey Goodlow" userId="e64eb041-c3b7-4537-b144-24ab5979b462" providerId="ADAL" clId="{EC50A294-BDA4-42A5-928B-143F8AA83D8C}" dt="2021-12-16T19:51:21.821" v="5134" actId="14100"/>
          <ac:picMkLst>
            <pc:docMk/>
            <pc:sldMk cId="627532460" sldId="621"/>
            <ac:picMk id="4" creationId="{9BF0EB43-F6F9-425B-AB3F-5293A9B428B5}"/>
          </ac:picMkLst>
        </pc:picChg>
        <pc:picChg chg="del">
          <ac:chgData name="Lindsey Goodlow" userId="e64eb041-c3b7-4537-b144-24ab5979b462" providerId="ADAL" clId="{EC50A294-BDA4-42A5-928B-143F8AA83D8C}" dt="2021-12-16T19:49:58.928" v="5085" actId="478"/>
          <ac:picMkLst>
            <pc:docMk/>
            <pc:sldMk cId="627532460" sldId="621"/>
            <ac:picMk id="10" creationId="{70CF4407-FEF3-41A0-BD1F-BF172F7C6662}"/>
          </ac:picMkLst>
        </pc:picChg>
      </pc:sldChg>
      <pc:sldChg chg="addSp delSp modSp add mod">
        <pc:chgData name="Lindsey Goodlow" userId="e64eb041-c3b7-4537-b144-24ab5979b462" providerId="ADAL" clId="{EC50A294-BDA4-42A5-928B-143F8AA83D8C}" dt="2021-12-20T17:21:53.434" v="11599" actId="14100"/>
        <pc:sldMkLst>
          <pc:docMk/>
          <pc:sldMk cId="2972934287" sldId="622"/>
        </pc:sldMkLst>
        <pc:spChg chg="mod">
          <ac:chgData name="Lindsey Goodlow" userId="e64eb041-c3b7-4537-b144-24ab5979b462" providerId="ADAL" clId="{EC50A294-BDA4-42A5-928B-143F8AA83D8C}" dt="2021-12-16T19:58:09.211" v="5261" actId="20577"/>
          <ac:spMkLst>
            <pc:docMk/>
            <pc:sldMk cId="2972934287" sldId="622"/>
            <ac:spMk id="2" creationId="{00000000-0000-0000-0000-000000000000}"/>
          </ac:spMkLst>
        </pc:spChg>
        <pc:spChg chg="del">
          <ac:chgData name="Lindsey Goodlow" userId="e64eb041-c3b7-4537-b144-24ab5979b462" providerId="ADAL" clId="{EC50A294-BDA4-42A5-928B-143F8AA83D8C}" dt="2021-12-16T19:55:23.992" v="5175" actId="478"/>
          <ac:spMkLst>
            <pc:docMk/>
            <pc:sldMk cId="2972934287" sldId="622"/>
            <ac:spMk id="5" creationId="{EB8C7266-A588-434E-9D98-E30E6EE78422}"/>
          </ac:spMkLst>
        </pc:spChg>
        <pc:spChg chg="mod">
          <ac:chgData name="Lindsey Goodlow" userId="e64eb041-c3b7-4537-b144-24ab5979b462" providerId="ADAL" clId="{EC50A294-BDA4-42A5-928B-143F8AA83D8C}" dt="2021-12-20T17:21:53.434" v="11599" actId="14100"/>
          <ac:spMkLst>
            <pc:docMk/>
            <pc:sldMk cId="2972934287" sldId="622"/>
            <ac:spMk id="7" creationId="{AF92070F-9B26-4707-BF35-E970EFCFBB3A}"/>
          </ac:spMkLst>
        </pc:spChg>
        <pc:spChg chg="del">
          <ac:chgData name="Lindsey Goodlow" userId="e64eb041-c3b7-4537-b144-24ab5979b462" providerId="ADAL" clId="{EC50A294-BDA4-42A5-928B-143F8AA83D8C}" dt="2021-12-16T19:55:22.498" v="5174" actId="478"/>
          <ac:spMkLst>
            <pc:docMk/>
            <pc:sldMk cId="2972934287" sldId="622"/>
            <ac:spMk id="8" creationId="{163860BD-A07D-4F76-8049-8E9CD03A811D}"/>
          </ac:spMkLst>
        </pc:spChg>
        <pc:spChg chg="add del mod">
          <ac:chgData name="Lindsey Goodlow" userId="e64eb041-c3b7-4537-b144-24ab5979b462" providerId="ADAL" clId="{EC50A294-BDA4-42A5-928B-143F8AA83D8C}" dt="2021-12-16T20:02:22.456" v="5273" actId="478"/>
          <ac:spMkLst>
            <pc:docMk/>
            <pc:sldMk cId="2972934287" sldId="622"/>
            <ac:spMk id="9" creationId="{41DBE597-9766-4B74-99F3-0BCB204093B4}"/>
          </ac:spMkLst>
        </pc:spChg>
        <pc:spChg chg="add mod">
          <ac:chgData name="Lindsey Goodlow" userId="e64eb041-c3b7-4537-b144-24ab5979b462" providerId="ADAL" clId="{EC50A294-BDA4-42A5-928B-143F8AA83D8C}" dt="2021-12-16T20:05:38.942" v="5486" actId="1582"/>
          <ac:spMkLst>
            <pc:docMk/>
            <pc:sldMk cId="2972934287" sldId="622"/>
            <ac:spMk id="12" creationId="{47FE661F-6622-4040-A503-30A59A6C286B}"/>
          </ac:spMkLst>
        </pc:spChg>
        <pc:spChg chg="add mod">
          <ac:chgData name="Lindsey Goodlow" userId="e64eb041-c3b7-4537-b144-24ab5979b462" providerId="ADAL" clId="{EC50A294-BDA4-42A5-928B-143F8AA83D8C}" dt="2021-12-16T20:05:53.795" v="5490" actId="1582"/>
          <ac:spMkLst>
            <pc:docMk/>
            <pc:sldMk cId="2972934287" sldId="622"/>
            <ac:spMk id="13" creationId="{6AB44B3A-8159-4062-9E0C-5757CE89C378}"/>
          </ac:spMkLst>
        </pc:spChg>
        <pc:spChg chg="add del">
          <ac:chgData name="Lindsey Goodlow" userId="e64eb041-c3b7-4537-b144-24ab5979b462" providerId="ADAL" clId="{EC50A294-BDA4-42A5-928B-143F8AA83D8C}" dt="2021-12-16T20:06:06.664" v="5492" actId="11529"/>
          <ac:spMkLst>
            <pc:docMk/>
            <pc:sldMk cId="2972934287" sldId="622"/>
            <ac:spMk id="14" creationId="{A63F526C-1714-448C-9C47-A48D966ECBCD}"/>
          </ac:spMkLst>
        </pc:spChg>
        <pc:spChg chg="add mod">
          <ac:chgData name="Lindsey Goodlow" userId="e64eb041-c3b7-4537-b144-24ab5979b462" providerId="ADAL" clId="{EC50A294-BDA4-42A5-928B-143F8AA83D8C}" dt="2021-12-16T20:06:22.174" v="5496" actId="1582"/>
          <ac:spMkLst>
            <pc:docMk/>
            <pc:sldMk cId="2972934287" sldId="622"/>
            <ac:spMk id="15" creationId="{A51D4D08-58C9-479A-876F-91A9FD37787C}"/>
          </ac:spMkLst>
        </pc:spChg>
        <pc:spChg chg="add mod">
          <ac:chgData name="Lindsey Goodlow" userId="e64eb041-c3b7-4537-b144-24ab5979b462" providerId="ADAL" clId="{EC50A294-BDA4-42A5-928B-143F8AA83D8C}" dt="2021-12-16T20:06:36.229" v="5500" actId="1582"/>
          <ac:spMkLst>
            <pc:docMk/>
            <pc:sldMk cId="2972934287" sldId="622"/>
            <ac:spMk id="16" creationId="{2B1EFF93-E696-48F2-B279-283FAC7CE6CF}"/>
          </ac:spMkLst>
        </pc:spChg>
        <pc:spChg chg="add mod">
          <ac:chgData name="Lindsey Goodlow" userId="e64eb041-c3b7-4537-b144-24ab5979b462" providerId="ADAL" clId="{EC50A294-BDA4-42A5-928B-143F8AA83D8C}" dt="2021-12-16T20:06:56.861" v="5504" actId="1582"/>
          <ac:spMkLst>
            <pc:docMk/>
            <pc:sldMk cId="2972934287" sldId="622"/>
            <ac:spMk id="17" creationId="{5CC5012A-BAFA-46E8-A8FA-214A59FF7430}"/>
          </ac:spMkLst>
        </pc:spChg>
        <pc:picChg chg="del">
          <ac:chgData name="Lindsey Goodlow" userId="e64eb041-c3b7-4537-b144-24ab5979b462" providerId="ADAL" clId="{EC50A294-BDA4-42A5-928B-143F8AA83D8C}" dt="2021-12-16T19:55:20.509" v="5173" actId="478"/>
          <ac:picMkLst>
            <pc:docMk/>
            <pc:sldMk cId="2972934287" sldId="622"/>
            <ac:picMk id="4" creationId="{9BF0EB43-F6F9-425B-AB3F-5293A9B428B5}"/>
          </ac:picMkLst>
        </pc:picChg>
        <pc:picChg chg="add del mod">
          <ac:chgData name="Lindsey Goodlow" userId="e64eb041-c3b7-4537-b144-24ab5979b462" providerId="ADAL" clId="{EC50A294-BDA4-42A5-928B-143F8AA83D8C}" dt="2021-12-16T20:01:57.194" v="5272" actId="478"/>
          <ac:picMkLst>
            <pc:docMk/>
            <pc:sldMk cId="2972934287" sldId="622"/>
            <ac:picMk id="6" creationId="{D9B28327-6AFD-4279-8C84-C77DD90E52B6}"/>
          </ac:picMkLst>
        </pc:picChg>
        <pc:picChg chg="add mod">
          <ac:chgData name="Lindsey Goodlow" userId="e64eb041-c3b7-4537-b144-24ab5979b462" providerId="ADAL" clId="{EC50A294-BDA4-42A5-928B-143F8AA83D8C}" dt="2021-12-16T20:02:37.292" v="5278" actId="1076"/>
          <ac:picMkLst>
            <pc:docMk/>
            <pc:sldMk cId="2972934287" sldId="622"/>
            <ac:picMk id="11" creationId="{4B33A14A-510A-46EF-9AA7-2BFAB1D201C2}"/>
          </ac:picMkLst>
        </pc:picChg>
      </pc:sldChg>
      <pc:sldChg chg="modSp add del mod ord">
        <pc:chgData name="Lindsey Goodlow" userId="e64eb041-c3b7-4537-b144-24ab5979b462" providerId="ADAL" clId="{EC50A294-BDA4-42A5-928B-143F8AA83D8C}" dt="2021-12-16T20:09:18.235" v="5516" actId="2696"/>
        <pc:sldMkLst>
          <pc:docMk/>
          <pc:sldMk cId="3657665196" sldId="623"/>
        </pc:sldMkLst>
        <pc:spChg chg="mod">
          <ac:chgData name="Lindsey Goodlow" userId="e64eb041-c3b7-4537-b144-24ab5979b462" providerId="ADAL" clId="{EC50A294-BDA4-42A5-928B-143F8AA83D8C}" dt="2021-12-16T19:57:58.047" v="5258" actId="20577"/>
          <ac:spMkLst>
            <pc:docMk/>
            <pc:sldMk cId="3657665196" sldId="623"/>
            <ac:spMk id="2" creationId="{7098E173-6CF7-42AF-84A6-66651364ADEE}"/>
          </ac:spMkLst>
        </pc:spChg>
        <pc:spChg chg="mod">
          <ac:chgData name="Lindsey Goodlow" userId="e64eb041-c3b7-4537-b144-24ab5979b462" providerId="ADAL" clId="{EC50A294-BDA4-42A5-928B-143F8AA83D8C}" dt="2021-12-16T19:58:19.457" v="5267" actId="20577"/>
          <ac:spMkLst>
            <pc:docMk/>
            <pc:sldMk cId="3657665196" sldId="623"/>
            <ac:spMk id="6" creationId="{A63CB841-5F43-4919-847E-60A2FC9A4718}"/>
          </ac:spMkLst>
        </pc:spChg>
      </pc:sldChg>
      <pc:sldChg chg="addSp delSp modSp add mod ord">
        <pc:chgData name="Lindsey Goodlow" userId="e64eb041-c3b7-4537-b144-24ab5979b462" providerId="ADAL" clId="{EC50A294-BDA4-42A5-928B-143F8AA83D8C}" dt="2021-12-20T17:22:00.169" v="11600" actId="14100"/>
        <pc:sldMkLst>
          <pc:docMk/>
          <pc:sldMk cId="3206133551" sldId="624"/>
        </pc:sldMkLst>
        <pc:spChg chg="mod">
          <ac:chgData name="Lindsey Goodlow" userId="e64eb041-c3b7-4537-b144-24ab5979b462" providerId="ADAL" clId="{EC50A294-BDA4-42A5-928B-143F8AA83D8C}" dt="2021-12-16T20:10:01.068" v="5534" actId="20577"/>
          <ac:spMkLst>
            <pc:docMk/>
            <pc:sldMk cId="3206133551" sldId="624"/>
            <ac:spMk id="2" creationId="{00000000-0000-0000-0000-000000000000}"/>
          </ac:spMkLst>
        </pc:spChg>
        <pc:spChg chg="del">
          <ac:chgData name="Lindsey Goodlow" userId="e64eb041-c3b7-4537-b144-24ab5979b462" providerId="ADAL" clId="{EC50A294-BDA4-42A5-928B-143F8AA83D8C}" dt="2021-12-16T20:10:35.561" v="5536" actId="478"/>
          <ac:spMkLst>
            <pc:docMk/>
            <pc:sldMk cId="3206133551" sldId="624"/>
            <ac:spMk id="5" creationId="{EB8C7266-A588-434E-9D98-E30E6EE78422}"/>
          </ac:spMkLst>
        </pc:spChg>
        <pc:spChg chg="mod">
          <ac:chgData name="Lindsey Goodlow" userId="e64eb041-c3b7-4537-b144-24ab5979b462" providerId="ADAL" clId="{EC50A294-BDA4-42A5-928B-143F8AA83D8C}" dt="2021-12-20T17:22:00.169" v="11600" actId="14100"/>
          <ac:spMkLst>
            <pc:docMk/>
            <pc:sldMk cId="3206133551" sldId="624"/>
            <ac:spMk id="7" creationId="{AF92070F-9B26-4707-BF35-E970EFCFBB3A}"/>
          </ac:spMkLst>
        </pc:spChg>
        <pc:spChg chg="del">
          <ac:chgData name="Lindsey Goodlow" userId="e64eb041-c3b7-4537-b144-24ab5979b462" providerId="ADAL" clId="{EC50A294-BDA4-42A5-928B-143F8AA83D8C}" dt="2021-12-16T20:10:36.825" v="5537" actId="478"/>
          <ac:spMkLst>
            <pc:docMk/>
            <pc:sldMk cId="3206133551" sldId="624"/>
            <ac:spMk id="8" creationId="{163860BD-A07D-4F76-8049-8E9CD03A811D}"/>
          </ac:spMkLst>
        </pc:spChg>
        <pc:spChg chg="add mod">
          <ac:chgData name="Lindsey Goodlow" userId="e64eb041-c3b7-4537-b144-24ab5979b462" providerId="ADAL" clId="{EC50A294-BDA4-42A5-928B-143F8AA83D8C}" dt="2021-12-16T20:11:31.139" v="5547" actId="1582"/>
          <ac:spMkLst>
            <pc:docMk/>
            <pc:sldMk cId="3206133551" sldId="624"/>
            <ac:spMk id="9" creationId="{375B0DD7-7B5D-4F95-B6CF-3A1B1BB22ED8}"/>
          </ac:spMkLst>
        </pc:spChg>
        <pc:spChg chg="add mod">
          <ac:chgData name="Lindsey Goodlow" userId="e64eb041-c3b7-4537-b144-24ab5979b462" providerId="ADAL" clId="{EC50A294-BDA4-42A5-928B-143F8AA83D8C}" dt="2021-12-16T20:11:43.810" v="5551" actId="1582"/>
          <ac:spMkLst>
            <pc:docMk/>
            <pc:sldMk cId="3206133551" sldId="624"/>
            <ac:spMk id="10" creationId="{2AC8253A-8801-4579-B5FC-F0672F64E97E}"/>
          </ac:spMkLst>
        </pc:spChg>
        <pc:picChg chg="del">
          <ac:chgData name="Lindsey Goodlow" userId="e64eb041-c3b7-4537-b144-24ab5979b462" providerId="ADAL" clId="{EC50A294-BDA4-42A5-928B-143F8AA83D8C}" dt="2021-12-16T20:10:32.363" v="5535" actId="478"/>
          <ac:picMkLst>
            <pc:docMk/>
            <pc:sldMk cId="3206133551" sldId="624"/>
            <ac:picMk id="4" creationId="{9BF0EB43-F6F9-425B-AB3F-5293A9B428B5}"/>
          </ac:picMkLst>
        </pc:picChg>
        <pc:picChg chg="add mod modCrop">
          <ac:chgData name="Lindsey Goodlow" userId="e64eb041-c3b7-4537-b144-24ab5979b462" providerId="ADAL" clId="{EC50A294-BDA4-42A5-928B-143F8AA83D8C}" dt="2021-12-16T20:11:07.601" v="5543" actId="14100"/>
          <ac:picMkLst>
            <pc:docMk/>
            <pc:sldMk cId="3206133551" sldId="624"/>
            <ac:picMk id="6" creationId="{E6A2FB65-FFD4-43ED-953E-BD87C3DD13FE}"/>
          </ac:picMkLst>
        </pc:picChg>
      </pc:sldChg>
      <pc:sldChg chg="addSp delSp modSp add mod ord">
        <pc:chgData name="Lindsey Goodlow" userId="e64eb041-c3b7-4537-b144-24ab5979b462" providerId="ADAL" clId="{EC50A294-BDA4-42A5-928B-143F8AA83D8C}" dt="2021-12-20T17:22:06.817" v="11602" actId="14100"/>
        <pc:sldMkLst>
          <pc:docMk/>
          <pc:sldMk cId="4119441512" sldId="625"/>
        </pc:sldMkLst>
        <pc:spChg chg="mod">
          <ac:chgData name="Lindsey Goodlow" userId="e64eb041-c3b7-4537-b144-24ab5979b462" providerId="ADAL" clId="{EC50A294-BDA4-42A5-928B-143F8AA83D8C}" dt="2021-12-16T20:11:59.389" v="5569" actId="20577"/>
          <ac:spMkLst>
            <pc:docMk/>
            <pc:sldMk cId="4119441512" sldId="625"/>
            <ac:spMk id="2" creationId="{00000000-0000-0000-0000-000000000000}"/>
          </ac:spMkLst>
        </pc:spChg>
        <pc:spChg chg="add mod">
          <ac:chgData name="Lindsey Goodlow" userId="e64eb041-c3b7-4537-b144-24ab5979b462" providerId="ADAL" clId="{EC50A294-BDA4-42A5-928B-143F8AA83D8C}" dt="2021-12-16T20:19:01.383" v="5703" actId="1582"/>
          <ac:spMkLst>
            <pc:docMk/>
            <pc:sldMk cId="4119441512" sldId="625"/>
            <ac:spMk id="5" creationId="{210A5B3F-F719-4751-9776-17583CA700A8}"/>
          </ac:spMkLst>
        </pc:spChg>
        <pc:spChg chg="add mod">
          <ac:chgData name="Lindsey Goodlow" userId="e64eb041-c3b7-4537-b144-24ab5979b462" providerId="ADAL" clId="{EC50A294-BDA4-42A5-928B-143F8AA83D8C}" dt="2021-12-16T20:19:15.943" v="5707" actId="1582"/>
          <ac:spMkLst>
            <pc:docMk/>
            <pc:sldMk cId="4119441512" sldId="625"/>
            <ac:spMk id="6" creationId="{65D446B3-68BF-4341-ACB1-DF4E0E26E032}"/>
          </ac:spMkLst>
        </pc:spChg>
        <pc:spChg chg="mod">
          <ac:chgData name="Lindsey Goodlow" userId="e64eb041-c3b7-4537-b144-24ab5979b462" providerId="ADAL" clId="{EC50A294-BDA4-42A5-928B-143F8AA83D8C}" dt="2021-12-20T17:22:06.817" v="11602" actId="14100"/>
          <ac:spMkLst>
            <pc:docMk/>
            <pc:sldMk cId="4119441512" sldId="625"/>
            <ac:spMk id="7" creationId="{AF92070F-9B26-4707-BF35-E970EFCFBB3A}"/>
          </ac:spMkLst>
        </pc:spChg>
        <pc:spChg chg="add mod">
          <ac:chgData name="Lindsey Goodlow" userId="e64eb041-c3b7-4537-b144-24ab5979b462" providerId="ADAL" clId="{EC50A294-BDA4-42A5-928B-143F8AA83D8C}" dt="2021-12-16T20:19:27.976" v="5711" actId="1582"/>
          <ac:spMkLst>
            <pc:docMk/>
            <pc:sldMk cId="4119441512" sldId="625"/>
            <ac:spMk id="8" creationId="{69CEC199-691B-47DF-98AA-53EC83A7368C}"/>
          </ac:spMkLst>
        </pc:spChg>
        <pc:spChg chg="del">
          <ac:chgData name="Lindsey Goodlow" userId="e64eb041-c3b7-4537-b144-24ab5979b462" providerId="ADAL" clId="{EC50A294-BDA4-42A5-928B-143F8AA83D8C}" dt="2021-12-16T20:18:06.372" v="5678" actId="478"/>
          <ac:spMkLst>
            <pc:docMk/>
            <pc:sldMk cId="4119441512" sldId="625"/>
            <ac:spMk id="12" creationId="{47FE661F-6622-4040-A503-30A59A6C286B}"/>
          </ac:spMkLst>
        </pc:spChg>
        <pc:spChg chg="del">
          <ac:chgData name="Lindsey Goodlow" userId="e64eb041-c3b7-4537-b144-24ab5979b462" providerId="ADAL" clId="{EC50A294-BDA4-42A5-928B-143F8AA83D8C}" dt="2021-12-16T20:18:05.496" v="5677" actId="478"/>
          <ac:spMkLst>
            <pc:docMk/>
            <pc:sldMk cId="4119441512" sldId="625"/>
            <ac:spMk id="13" creationId="{6AB44B3A-8159-4062-9E0C-5757CE89C378}"/>
          </ac:spMkLst>
        </pc:spChg>
        <pc:spChg chg="del">
          <ac:chgData name="Lindsey Goodlow" userId="e64eb041-c3b7-4537-b144-24ab5979b462" providerId="ADAL" clId="{EC50A294-BDA4-42A5-928B-143F8AA83D8C}" dt="2021-12-16T20:18:08.555" v="5680" actId="478"/>
          <ac:spMkLst>
            <pc:docMk/>
            <pc:sldMk cId="4119441512" sldId="625"/>
            <ac:spMk id="15" creationId="{A51D4D08-58C9-479A-876F-91A9FD37787C}"/>
          </ac:spMkLst>
        </pc:spChg>
        <pc:spChg chg="del">
          <ac:chgData name="Lindsey Goodlow" userId="e64eb041-c3b7-4537-b144-24ab5979b462" providerId="ADAL" clId="{EC50A294-BDA4-42A5-928B-143F8AA83D8C}" dt="2021-12-16T20:18:09.504" v="5681" actId="478"/>
          <ac:spMkLst>
            <pc:docMk/>
            <pc:sldMk cId="4119441512" sldId="625"/>
            <ac:spMk id="16" creationId="{2B1EFF93-E696-48F2-B279-283FAC7CE6CF}"/>
          </ac:spMkLst>
        </pc:spChg>
        <pc:spChg chg="del">
          <ac:chgData name="Lindsey Goodlow" userId="e64eb041-c3b7-4537-b144-24ab5979b462" providerId="ADAL" clId="{EC50A294-BDA4-42A5-928B-143F8AA83D8C}" dt="2021-12-16T20:18:07.709" v="5679" actId="478"/>
          <ac:spMkLst>
            <pc:docMk/>
            <pc:sldMk cId="4119441512" sldId="625"/>
            <ac:spMk id="17" creationId="{5CC5012A-BAFA-46E8-A8FA-214A59FF7430}"/>
          </ac:spMkLst>
        </pc:spChg>
        <pc:picChg chg="add mod">
          <ac:chgData name="Lindsey Goodlow" userId="e64eb041-c3b7-4537-b144-24ab5979b462" providerId="ADAL" clId="{EC50A294-BDA4-42A5-928B-143F8AA83D8C}" dt="2021-12-16T20:18:23.928" v="5685" actId="14100"/>
          <ac:picMkLst>
            <pc:docMk/>
            <pc:sldMk cId="4119441512" sldId="625"/>
            <ac:picMk id="4" creationId="{6D176E14-736B-439F-8AE5-9D614C9FAA17}"/>
          </ac:picMkLst>
        </pc:picChg>
        <pc:picChg chg="del">
          <ac:chgData name="Lindsey Goodlow" userId="e64eb041-c3b7-4537-b144-24ab5979b462" providerId="ADAL" clId="{EC50A294-BDA4-42A5-928B-143F8AA83D8C}" dt="2021-12-16T20:18:04.163" v="5676" actId="478"/>
          <ac:picMkLst>
            <pc:docMk/>
            <pc:sldMk cId="4119441512" sldId="625"/>
            <ac:picMk id="11" creationId="{4B33A14A-510A-46EF-9AA7-2BFAB1D201C2}"/>
          </ac:picMkLst>
        </pc:picChg>
      </pc:sldChg>
      <pc:sldChg chg="addSp delSp modSp add mod ord">
        <pc:chgData name="Lindsey Goodlow" userId="e64eb041-c3b7-4537-b144-24ab5979b462" providerId="ADAL" clId="{EC50A294-BDA4-42A5-928B-143F8AA83D8C}" dt="2021-12-20T17:21:46.378" v="11598" actId="14100"/>
        <pc:sldMkLst>
          <pc:docMk/>
          <pc:sldMk cId="532275398" sldId="626"/>
        </pc:sldMkLst>
        <pc:spChg chg="mod">
          <ac:chgData name="Lindsey Goodlow" userId="e64eb041-c3b7-4537-b144-24ab5979b462" providerId="ADAL" clId="{EC50A294-BDA4-42A5-928B-143F8AA83D8C}" dt="2021-12-16T20:13:28.761" v="5595" actId="20577"/>
          <ac:spMkLst>
            <pc:docMk/>
            <pc:sldMk cId="532275398" sldId="626"/>
            <ac:spMk id="2" creationId="{7098E173-6CF7-42AF-84A6-66651364ADEE}"/>
          </ac:spMkLst>
        </pc:spChg>
        <pc:spChg chg="add mod">
          <ac:chgData name="Lindsey Goodlow" userId="e64eb041-c3b7-4537-b144-24ab5979b462" providerId="ADAL" clId="{EC50A294-BDA4-42A5-928B-143F8AA83D8C}" dt="2021-12-16T20:14:42.801" v="5649" actId="1582"/>
          <ac:spMkLst>
            <pc:docMk/>
            <pc:sldMk cId="532275398" sldId="626"/>
            <ac:spMk id="5" creationId="{36008FD6-4966-423F-9058-CDEB855F387A}"/>
          </ac:spMkLst>
        </pc:spChg>
        <pc:spChg chg="mod">
          <ac:chgData name="Lindsey Goodlow" userId="e64eb041-c3b7-4537-b144-24ab5979b462" providerId="ADAL" clId="{EC50A294-BDA4-42A5-928B-143F8AA83D8C}" dt="2021-12-20T17:21:46.378" v="11598" actId="14100"/>
          <ac:spMkLst>
            <pc:docMk/>
            <pc:sldMk cId="532275398" sldId="626"/>
            <ac:spMk id="6" creationId="{A63CB841-5F43-4919-847E-60A2FC9A4718}"/>
          </ac:spMkLst>
        </pc:spChg>
        <pc:spChg chg="del">
          <ac:chgData name="Lindsey Goodlow" userId="e64eb041-c3b7-4537-b144-24ab5979b462" providerId="ADAL" clId="{EC50A294-BDA4-42A5-928B-143F8AA83D8C}" dt="2021-12-16T20:14:03" v="5640" actId="478"/>
          <ac:spMkLst>
            <pc:docMk/>
            <pc:sldMk cId="532275398" sldId="626"/>
            <ac:spMk id="8" creationId="{454FF896-4A96-49C7-B813-3452375E74E8}"/>
          </ac:spMkLst>
        </pc:spChg>
        <pc:picChg chg="add mod">
          <ac:chgData name="Lindsey Goodlow" userId="e64eb041-c3b7-4537-b144-24ab5979b462" providerId="ADAL" clId="{EC50A294-BDA4-42A5-928B-143F8AA83D8C}" dt="2021-12-16T20:14:27.950" v="5645" actId="14100"/>
          <ac:picMkLst>
            <pc:docMk/>
            <pc:sldMk cId="532275398" sldId="626"/>
            <ac:picMk id="4" creationId="{25370574-F710-4F2D-AC0F-57F26F99FA19}"/>
          </ac:picMkLst>
        </pc:picChg>
        <pc:picChg chg="del">
          <ac:chgData name="Lindsey Goodlow" userId="e64eb041-c3b7-4537-b144-24ab5979b462" providerId="ADAL" clId="{EC50A294-BDA4-42A5-928B-143F8AA83D8C}" dt="2021-12-16T20:14:01.768" v="5639" actId="478"/>
          <ac:picMkLst>
            <pc:docMk/>
            <pc:sldMk cId="532275398" sldId="626"/>
            <ac:picMk id="7" creationId="{E36A7685-4A77-4182-9FEC-76CEDBF144F3}"/>
          </ac:picMkLst>
        </pc:picChg>
      </pc:sldChg>
      <pc:sldChg chg="addSp delSp modSp add mod ord">
        <pc:chgData name="Lindsey Goodlow" userId="e64eb041-c3b7-4537-b144-24ab5979b462" providerId="ADAL" clId="{EC50A294-BDA4-42A5-928B-143F8AA83D8C}" dt="2021-12-20T17:22:03.402" v="11601" actId="14100"/>
        <pc:sldMkLst>
          <pc:docMk/>
          <pc:sldMk cId="910724140" sldId="627"/>
        </pc:sldMkLst>
        <pc:spChg chg="mod">
          <ac:chgData name="Lindsey Goodlow" userId="e64eb041-c3b7-4537-b144-24ab5979b462" providerId="ADAL" clId="{EC50A294-BDA4-42A5-928B-143F8AA83D8C}" dt="2021-12-16T20:15:12.556" v="5664" actId="20577"/>
          <ac:spMkLst>
            <pc:docMk/>
            <pc:sldMk cId="910724140" sldId="627"/>
            <ac:spMk id="2" creationId="{7098E173-6CF7-42AF-84A6-66651364ADEE}"/>
          </ac:spMkLst>
        </pc:spChg>
        <pc:spChg chg="del">
          <ac:chgData name="Lindsey Goodlow" userId="e64eb041-c3b7-4537-b144-24ab5979b462" providerId="ADAL" clId="{EC50A294-BDA4-42A5-928B-143F8AA83D8C}" dt="2021-12-16T20:15:20.712" v="5666" actId="478"/>
          <ac:spMkLst>
            <pc:docMk/>
            <pc:sldMk cId="910724140" sldId="627"/>
            <ac:spMk id="5" creationId="{36008FD6-4966-423F-9058-CDEB855F387A}"/>
          </ac:spMkLst>
        </pc:spChg>
        <pc:spChg chg="mod">
          <ac:chgData name="Lindsey Goodlow" userId="e64eb041-c3b7-4537-b144-24ab5979b462" providerId="ADAL" clId="{EC50A294-BDA4-42A5-928B-143F8AA83D8C}" dt="2021-12-20T17:22:03.402" v="11601" actId="14100"/>
          <ac:spMkLst>
            <pc:docMk/>
            <pc:sldMk cId="910724140" sldId="627"/>
            <ac:spMk id="6" creationId="{A63CB841-5F43-4919-847E-60A2FC9A4718}"/>
          </ac:spMkLst>
        </pc:spChg>
        <pc:spChg chg="add mod">
          <ac:chgData name="Lindsey Goodlow" userId="e64eb041-c3b7-4537-b144-24ab5979b462" providerId="ADAL" clId="{EC50A294-BDA4-42A5-928B-143F8AA83D8C}" dt="2021-12-16T20:16:06.821" v="5675" actId="1582"/>
          <ac:spMkLst>
            <pc:docMk/>
            <pc:sldMk cId="910724140" sldId="627"/>
            <ac:spMk id="8" creationId="{32703184-EB2A-4722-BF21-52509E389759}"/>
          </ac:spMkLst>
        </pc:spChg>
        <pc:picChg chg="del">
          <ac:chgData name="Lindsey Goodlow" userId="e64eb041-c3b7-4537-b144-24ab5979b462" providerId="ADAL" clId="{EC50A294-BDA4-42A5-928B-143F8AA83D8C}" dt="2021-12-16T20:15:19.676" v="5665" actId="478"/>
          <ac:picMkLst>
            <pc:docMk/>
            <pc:sldMk cId="910724140" sldId="627"/>
            <ac:picMk id="4" creationId="{25370574-F710-4F2D-AC0F-57F26F99FA19}"/>
          </ac:picMkLst>
        </pc:picChg>
        <pc:picChg chg="add mod">
          <ac:chgData name="Lindsey Goodlow" userId="e64eb041-c3b7-4537-b144-24ab5979b462" providerId="ADAL" clId="{EC50A294-BDA4-42A5-928B-143F8AA83D8C}" dt="2021-12-16T20:15:47.748" v="5671" actId="1076"/>
          <ac:picMkLst>
            <pc:docMk/>
            <pc:sldMk cId="910724140" sldId="627"/>
            <ac:picMk id="7" creationId="{055A3790-0680-486E-8936-E8EE815148B2}"/>
          </ac:picMkLst>
        </pc:picChg>
      </pc:sldChg>
      <pc:sldChg chg="addSp delSp modSp add mod ord">
        <pc:chgData name="Lindsey Goodlow" userId="e64eb041-c3b7-4537-b144-24ab5979b462" providerId="ADAL" clId="{EC50A294-BDA4-42A5-928B-143F8AA83D8C}" dt="2021-12-20T17:22:10.347" v="11603" actId="14100"/>
        <pc:sldMkLst>
          <pc:docMk/>
          <pc:sldMk cId="3504707803" sldId="628"/>
        </pc:sldMkLst>
        <pc:spChg chg="mod">
          <ac:chgData name="Lindsey Goodlow" userId="e64eb041-c3b7-4537-b144-24ab5979b462" providerId="ADAL" clId="{EC50A294-BDA4-42A5-928B-143F8AA83D8C}" dt="2021-12-16T20:20:30.350" v="5720" actId="20577"/>
          <ac:spMkLst>
            <pc:docMk/>
            <pc:sldMk cId="3504707803" sldId="628"/>
            <ac:spMk id="2" creationId="{00000000-0000-0000-0000-000000000000}"/>
          </ac:spMkLst>
        </pc:spChg>
        <pc:spChg chg="add mod">
          <ac:chgData name="Lindsey Goodlow" userId="e64eb041-c3b7-4537-b144-24ab5979b462" providerId="ADAL" clId="{EC50A294-BDA4-42A5-928B-143F8AA83D8C}" dt="2021-12-16T20:22:12.437" v="5780" actId="1582"/>
          <ac:spMkLst>
            <pc:docMk/>
            <pc:sldMk cId="3504707803" sldId="628"/>
            <ac:spMk id="5" creationId="{0F26FFF6-ABFE-4BA0-B911-DB870D8BA809}"/>
          </ac:spMkLst>
        </pc:spChg>
        <pc:spChg chg="add mod">
          <ac:chgData name="Lindsey Goodlow" userId="e64eb041-c3b7-4537-b144-24ab5979b462" providerId="ADAL" clId="{EC50A294-BDA4-42A5-928B-143F8AA83D8C}" dt="2021-12-16T20:22:25.785" v="5784" actId="1582"/>
          <ac:spMkLst>
            <pc:docMk/>
            <pc:sldMk cId="3504707803" sldId="628"/>
            <ac:spMk id="6" creationId="{2CF8AD44-A9A4-4649-B42C-F3EE57C96AAC}"/>
          </ac:spMkLst>
        </pc:spChg>
        <pc:spChg chg="mod">
          <ac:chgData name="Lindsey Goodlow" userId="e64eb041-c3b7-4537-b144-24ab5979b462" providerId="ADAL" clId="{EC50A294-BDA4-42A5-928B-143F8AA83D8C}" dt="2021-12-20T17:22:10.347" v="11603" actId="14100"/>
          <ac:spMkLst>
            <pc:docMk/>
            <pc:sldMk cId="3504707803" sldId="628"/>
            <ac:spMk id="7" creationId="{AF92070F-9B26-4707-BF35-E970EFCFBB3A}"/>
          </ac:spMkLst>
        </pc:spChg>
        <pc:spChg chg="del">
          <ac:chgData name="Lindsey Goodlow" userId="e64eb041-c3b7-4537-b144-24ab5979b462" providerId="ADAL" clId="{EC50A294-BDA4-42A5-928B-143F8AA83D8C}" dt="2021-12-16T20:21:00.684" v="5768" actId="478"/>
          <ac:spMkLst>
            <pc:docMk/>
            <pc:sldMk cId="3504707803" sldId="628"/>
            <ac:spMk id="11" creationId="{A299FF64-2A32-4175-9FBE-AB2B680E846C}"/>
          </ac:spMkLst>
        </pc:spChg>
        <pc:spChg chg="del">
          <ac:chgData name="Lindsey Goodlow" userId="e64eb041-c3b7-4537-b144-24ab5979b462" providerId="ADAL" clId="{EC50A294-BDA4-42A5-928B-143F8AA83D8C}" dt="2021-12-16T20:21:01.691" v="5769" actId="478"/>
          <ac:spMkLst>
            <pc:docMk/>
            <pc:sldMk cId="3504707803" sldId="628"/>
            <ac:spMk id="12" creationId="{83CB5D5D-43F4-4281-89AE-8693E3B571D6}"/>
          </ac:spMkLst>
        </pc:spChg>
        <pc:picChg chg="add mod modCrop">
          <ac:chgData name="Lindsey Goodlow" userId="e64eb041-c3b7-4537-b144-24ab5979b462" providerId="ADAL" clId="{EC50A294-BDA4-42A5-928B-143F8AA83D8C}" dt="2021-12-16T20:21:55.624" v="5776" actId="14100"/>
          <ac:picMkLst>
            <pc:docMk/>
            <pc:sldMk cId="3504707803" sldId="628"/>
            <ac:picMk id="4" creationId="{4DDCC3AC-354C-48F8-8DCF-714696B7F031}"/>
          </ac:picMkLst>
        </pc:picChg>
        <pc:picChg chg="del">
          <ac:chgData name="Lindsey Goodlow" userId="e64eb041-c3b7-4537-b144-24ab5979b462" providerId="ADAL" clId="{EC50A294-BDA4-42A5-928B-143F8AA83D8C}" dt="2021-12-16T20:20:59.533" v="5767" actId="478"/>
          <ac:picMkLst>
            <pc:docMk/>
            <pc:sldMk cId="3504707803" sldId="628"/>
            <ac:picMk id="10" creationId="{70CF4407-FEF3-41A0-BD1F-BF172F7C6662}"/>
          </ac:picMkLst>
        </pc:picChg>
      </pc:sldChg>
      <pc:sldChg chg="addSp delSp modSp add mod">
        <pc:chgData name="Lindsey Goodlow" userId="e64eb041-c3b7-4537-b144-24ab5979b462" providerId="ADAL" clId="{EC50A294-BDA4-42A5-928B-143F8AA83D8C}" dt="2021-12-20T17:22:15.367" v="11604" actId="14100"/>
        <pc:sldMkLst>
          <pc:docMk/>
          <pc:sldMk cId="3896969121" sldId="629"/>
        </pc:sldMkLst>
        <pc:spChg chg="mod">
          <ac:chgData name="Lindsey Goodlow" userId="e64eb041-c3b7-4537-b144-24ab5979b462" providerId="ADAL" clId="{EC50A294-BDA4-42A5-928B-143F8AA83D8C}" dt="2021-12-16T20:23:02.656" v="5799" actId="20577"/>
          <ac:spMkLst>
            <pc:docMk/>
            <pc:sldMk cId="3896969121" sldId="629"/>
            <ac:spMk id="2" creationId="{00000000-0000-0000-0000-000000000000}"/>
          </ac:spMkLst>
        </pc:spChg>
        <pc:spChg chg="del">
          <ac:chgData name="Lindsey Goodlow" userId="e64eb041-c3b7-4537-b144-24ab5979b462" providerId="ADAL" clId="{EC50A294-BDA4-42A5-928B-143F8AA83D8C}" dt="2021-12-16T20:23:58.988" v="5826" actId="478"/>
          <ac:spMkLst>
            <pc:docMk/>
            <pc:sldMk cId="3896969121" sldId="629"/>
            <ac:spMk id="5" creationId="{0F26FFF6-ABFE-4BA0-B911-DB870D8BA809}"/>
          </ac:spMkLst>
        </pc:spChg>
        <pc:spChg chg="del">
          <ac:chgData name="Lindsey Goodlow" userId="e64eb041-c3b7-4537-b144-24ab5979b462" providerId="ADAL" clId="{EC50A294-BDA4-42A5-928B-143F8AA83D8C}" dt="2021-12-16T20:24:00.214" v="5827" actId="478"/>
          <ac:spMkLst>
            <pc:docMk/>
            <pc:sldMk cId="3896969121" sldId="629"/>
            <ac:spMk id="6" creationId="{2CF8AD44-A9A4-4649-B42C-F3EE57C96AAC}"/>
          </ac:spMkLst>
        </pc:spChg>
        <pc:spChg chg="mod">
          <ac:chgData name="Lindsey Goodlow" userId="e64eb041-c3b7-4537-b144-24ab5979b462" providerId="ADAL" clId="{EC50A294-BDA4-42A5-928B-143F8AA83D8C}" dt="2021-12-20T17:22:15.367" v="11604" actId="14100"/>
          <ac:spMkLst>
            <pc:docMk/>
            <pc:sldMk cId="3896969121" sldId="629"/>
            <ac:spMk id="7" creationId="{AF92070F-9B26-4707-BF35-E970EFCFBB3A}"/>
          </ac:spMkLst>
        </pc:spChg>
        <pc:spChg chg="add mod">
          <ac:chgData name="Lindsey Goodlow" userId="e64eb041-c3b7-4537-b144-24ab5979b462" providerId="ADAL" clId="{EC50A294-BDA4-42A5-928B-143F8AA83D8C}" dt="2021-12-16T20:24:40.786" v="5836" actId="1582"/>
          <ac:spMkLst>
            <pc:docMk/>
            <pc:sldMk cId="3896969121" sldId="629"/>
            <ac:spMk id="9" creationId="{78FB769D-2B3E-43C9-B401-165493BBB8FC}"/>
          </ac:spMkLst>
        </pc:spChg>
        <pc:picChg chg="del">
          <ac:chgData name="Lindsey Goodlow" userId="e64eb041-c3b7-4537-b144-24ab5979b462" providerId="ADAL" clId="{EC50A294-BDA4-42A5-928B-143F8AA83D8C}" dt="2021-12-16T20:23:57.632" v="5825" actId="478"/>
          <ac:picMkLst>
            <pc:docMk/>
            <pc:sldMk cId="3896969121" sldId="629"/>
            <ac:picMk id="4" creationId="{4DDCC3AC-354C-48F8-8DCF-714696B7F031}"/>
          </ac:picMkLst>
        </pc:picChg>
        <pc:picChg chg="add mod">
          <ac:chgData name="Lindsey Goodlow" userId="e64eb041-c3b7-4537-b144-24ab5979b462" providerId="ADAL" clId="{EC50A294-BDA4-42A5-928B-143F8AA83D8C}" dt="2021-12-16T20:24:26.759" v="5832" actId="14100"/>
          <ac:picMkLst>
            <pc:docMk/>
            <pc:sldMk cId="3896969121" sldId="629"/>
            <ac:picMk id="8" creationId="{4186B432-023A-4D51-BB6B-AE6114EA45BF}"/>
          </ac:picMkLst>
        </pc:picChg>
      </pc:sldChg>
      <pc:sldChg chg="addSp delSp modSp add mod">
        <pc:chgData name="Lindsey Goodlow" userId="e64eb041-c3b7-4537-b144-24ab5979b462" providerId="ADAL" clId="{EC50A294-BDA4-42A5-928B-143F8AA83D8C}" dt="2021-12-20T17:22:18.842" v="11605" actId="14100"/>
        <pc:sldMkLst>
          <pc:docMk/>
          <pc:sldMk cId="591641136" sldId="630"/>
        </pc:sldMkLst>
        <pc:spChg chg="add mod">
          <ac:chgData name="Lindsey Goodlow" userId="e64eb041-c3b7-4537-b144-24ab5979b462" providerId="ADAL" clId="{EC50A294-BDA4-42A5-928B-143F8AA83D8C}" dt="2021-12-16T20:30:12.703" v="6293" actId="1582"/>
          <ac:spMkLst>
            <pc:docMk/>
            <pc:sldMk cId="591641136" sldId="630"/>
            <ac:spMk id="5" creationId="{7A8A35E2-F927-40D1-80E0-4389F8AFF6CC}"/>
          </ac:spMkLst>
        </pc:spChg>
        <pc:spChg chg="add mod">
          <ac:chgData name="Lindsey Goodlow" userId="e64eb041-c3b7-4537-b144-24ab5979b462" providerId="ADAL" clId="{EC50A294-BDA4-42A5-928B-143F8AA83D8C}" dt="2021-12-16T20:30:33.793" v="6297" actId="1582"/>
          <ac:spMkLst>
            <pc:docMk/>
            <pc:sldMk cId="591641136" sldId="630"/>
            <ac:spMk id="6" creationId="{CFC18989-3A08-465F-8112-D792DA04E7F1}"/>
          </ac:spMkLst>
        </pc:spChg>
        <pc:spChg chg="mod">
          <ac:chgData name="Lindsey Goodlow" userId="e64eb041-c3b7-4537-b144-24ab5979b462" providerId="ADAL" clId="{EC50A294-BDA4-42A5-928B-143F8AA83D8C}" dt="2021-12-20T17:22:18.842" v="11605" actId="14100"/>
          <ac:spMkLst>
            <pc:docMk/>
            <pc:sldMk cId="591641136" sldId="630"/>
            <ac:spMk id="7" creationId="{AF92070F-9B26-4707-BF35-E970EFCFBB3A}"/>
          </ac:spMkLst>
        </pc:spChg>
        <pc:spChg chg="del">
          <ac:chgData name="Lindsey Goodlow" userId="e64eb041-c3b7-4537-b144-24ab5979b462" providerId="ADAL" clId="{EC50A294-BDA4-42A5-928B-143F8AA83D8C}" dt="2021-12-16T20:26:01.352" v="5840" actId="478"/>
          <ac:spMkLst>
            <pc:docMk/>
            <pc:sldMk cId="591641136" sldId="630"/>
            <ac:spMk id="9" creationId="{78FB769D-2B3E-43C9-B401-165493BBB8FC}"/>
          </ac:spMkLst>
        </pc:spChg>
        <pc:spChg chg="add mod">
          <ac:chgData name="Lindsey Goodlow" userId="e64eb041-c3b7-4537-b144-24ab5979b462" providerId="ADAL" clId="{EC50A294-BDA4-42A5-928B-143F8AA83D8C}" dt="2021-12-16T20:30:48.781" v="6301" actId="1582"/>
          <ac:spMkLst>
            <pc:docMk/>
            <pc:sldMk cId="591641136" sldId="630"/>
            <ac:spMk id="10" creationId="{4255637A-887A-4758-A206-98C8ED15829C}"/>
          </ac:spMkLst>
        </pc:spChg>
        <pc:spChg chg="add mod">
          <ac:chgData name="Lindsey Goodlow" userId="e64eb041-c3b7-4537-b144-24ab5979b462" providerId="ADAL" clId="{EC50A294-BDA4-42A5-928B-143F8AA83D8C}" dt="2021-12-16T20:31:02.684" v="6305" actId="1582"/>
          <ac:spMkLst>
            <pc:docMk/>
            <pc:sldMk cId="591641136" sldId="630"/>
            <ac:spMk id="11" creationId="{2B59F77E-7411-4C04-A586-1C47332810DF}"/>
          </ac:spMkLst>
        </pc:spChg>
        <pc:spChg chg="add mod">
          <ac:chgData name="Lindsey Goodlow" userId="e64eb041-c3b7-4537-b144-24ab5979b462" providerId="ADAL" clId="{EC50A294-BDA4-42A5-928B-143F8AA83D8C}" dt="2021-12-16T20:31:18.577" v="6309" actId="1582"/>
          <ac:spMkLst>
            <pc:docMk/>
            <pc:sldMk cId="591641136" sldId="630"/>
            <ac:spMk id="12" creationId="{CB8EE70D-BBE1-4193-A733-C2FB72B11006}"/>
          </ac:spMkLst>
        </pc:spChg>
        <pc:picChg chg="add mod">
          <ac:chgData name="Lindsey Goodlow" userId="e64eb041-c3b7-4537-b144-24ab5979b462" providerId="ADAL" clId="{EC50A294-BDA4-42A5-928B-143F8AA83D8C}" dt="2021-12-16T20:26:28.295" v="5846" actId="14100"/>
          <ac:picMkLst>
            <pc:docMk/>
            <pc:sldMk cId="591641136" sldId="630"/>
            <ac:picMk id="4" creationId="{35DD1161-8ED4-4B63-9FA2-0BFC168B943A}"/>
          </ac:picMkLst>
        </pc:picChg>
        <pc:picChg chg="del">
          <ac:chgData name="Lindsey Goodlow" userId="e64eb041-c3b7-4537-b144-24ab5979b462" providerId="ADAL" clId="{EC50A294-BDA4-42A5-928B-143F8AA83D8C}" dt="2021-12-16T20:25:59.001" v="5839" actId="478"/>
          <ac:picMkLst>
            <pc:docMk/>
            <pc:sldMk cId="591641136" sldId="630"/>
            <ac:picMk id="8" creationId="{4186B432-023A-4D51-BB6B-AE6114EA45BF}"/>
          </ac:picMkLst>
        </pc:picChg>
      </pc:sldChg>
      <pc:sldChg chg="addSp delSp modSp add mod ord">
        <pc:chgData name="Lindsey Goodlow" userId="e64eb041-c3b7-4537-b144-24ab5979b462" providerId="ADAL" clId="{EC50A294-BDA4-42A5-928B-143F8AA83D8C}" dt="2021-12-20T17:22:22.724" v="11606" actId="14100"/>
        <pc:sldMkLst>
          <pc:docMk/>
          <pc:sldMk cId="1450855214" sldId="631"/>
        </pc:sldMkLst>
        <pc:spChg chg="add mod">
          <ac:chgData name="Lindsey Goodlow" userId="e64eb041-c3b7-4537-b144-24ab5979b462" providerId="ADAL" clId="{EC50A294-BDA4-42A5-928B-143F8AA83D8C}" dt="2021-12-16T20:35:06.227" v="6534" actId="1582"/>
          <ac:spMkLst>
            <pc:docMk/>
            <pc:sldMk cId="1450855214" sldId="631"/>
            <ac:spMk id="5" creationId="{C8F89B1D-30F5-487C-A32E-575627E477F1}"/>
          </ac:spMkLst>
        </pc:spChg>
        <pc:spChg chg="mod">
          <ac:chgData name="Lindsey Goodlow" userId="e64eb041-c3b7-4537-b144-24ab5979b462" providerId="ADAL" clId="{EC50A294-BDA4-42A5-928B-143F8AA83D8C}" dt="2021-12-20T17:22:22.724" v="11606" actId="14100"/>
          <ac:spMkLst>
            <pc:docMk/>
            <pc:sldMk cId="1450855214" sldId="631"/>
            <ac:spMk id="7" creationId="{AF92070F-9B26-4707-BF35-E970EFCFBB3A}"/>
          </ac:spMkLst>
        </pc:spChg>
        <pc:spChg chg="del">
          <ac:chgData name="Lindsey Goodlow" userId="e64eb041-c3b7-4537-b144-24ab5979b462" providerId="ADAL" clId="{EC50A294-BDA4-42A5-928B-143F8AA83D8C}" dt="2021-12-16T20:34:29.288" v="6526" actId="478"/>
          <ac:spMkLst>
            <pc:docMk/>
            <pc:sldMk cId="1450855214" sldId="631"/>
            <ac:spMk id="9" creationId="{78FB769D-2B3E-43C9-B401-165493BBB8FC}"/>
          </ac:spMkLst>
        </pc:spChg>
        <pc:picChg chg="add mod">
          <ac:chgData name="Lindsey Goodlow" userId="e64eb041-c3b7-4537-b144-24ab5979b462" providerId="ADAL" clId="{EC50A294-BDA4-42A5-928B-143F8AA83D8C}" dt="2021-12-16T20:34:46.296" v="6530" actId="14100"/>
          <ac:picMkLst>
            <pc:docMk/>
            <pc:sldMk cId="1450855214" sldId="631"/>
            <ac:picMk id="4" creationId="{DAA3A414-7993-4B2F-91EF-1F00C8BC25DE}"/>
          </ac:picMkLst>
        </pc:picChg>
        <pc:picChg chg="del">
          <ac:chgData name="Lindsey Goodlow" userId="e64eb041-c3b7-4537-b144-24ab5979b462" providerId="ADAL" clId="{EC50A294-BDA4-42A5-928B-143F8AA83D8C}" dt="2021-12-16T20:34:28.283" v="6525" actId="478"/>
          <ac:picMkLst>
            <pc:docMk/>
            <pc:sldMk cId="1450855214" sldId="631"/>
            <ac:picMk id="8" creationId="{4186B432-023A-4D51-BB6B-AE6114EA45BF}"/>
          </ac:picMkLst>
        </pc:picChg>
      </pc:sldChg>
      <pc:sldChg chg="addSp delSp modSp add mod">
        <pc:chgData name="Lindsey Goodlow" userId="e64eb041-c3b7-4537-b144-24ab5979b462" providerId="ADAL" clId="{EC50A294-BDA4-42A5-928B-143F8AA83D8C}" dt="2021-12-20T17:22:26.864" v="11607" actId="14100"/>
        <pc:sldMkLst>
          <pc:docMk/>
          <pc:sldMk cId="4082896621" sldId="632"/>
        </pc:sldMkLst>
        <pc:spChg chg="del">
          <ac:chgData name="Lindsey Goodlow" userId="e64eb041-c3b7-4537-b144-24ab5979b462" providerId="ADAL" clId="{EC50A294-BDA4-42A5-928B-143F8AA83D8C}" dt="2021-12-16T20:35:40.188" v="6570" actId="478"/>
          <ac:spMkLst>
            <pc:docMk/>
            <pc:sldMk cId="4082896621" sldId="632"/>
            <ac:spMk id="5" creationId="{C8F89B1D-30F5-487C-A32E-575627E477F1}"/>
          </ac:spMkLst>
        </pc:spChg>
        <pc:spChg chg="mod">
          <ac:chgData name="Lindsey Goodlow" userId="e64eb041-c3b7-4537-b144-24ab5979b462" providerId="ADAL" clId="{EC50A294-BDA4-42A5-928B-143F8AA83D8C}" dt="2021-12-20T17:22:26.864" v="11607" actId="14100"/>
          <ac:spMkLst>
            <pc:docMk/>
            <pc:sldMk cId="4082896621" sldId="632"/>
            <ac:spMk id="7" creationId="{AF92070F-9B26-4707-BF35-E970EFCFBB3A}"/>
          </ac:spMkLst>
        </pc:spChg>
        <pc:spChg chg="add mod">
          <ac:chgData name="Lindsey Goodlow" userId="e64eb041-c3b7-4537-b144-24ab5979b462" providerId="ADAL" clId="{EC50A294-BDA4-42A5-928B-143F8AA83D8C}" dt="2021-12-16T20:36:15.499" v="6578" actId="1582"/>
          <ac:spMkLst>
            <pc:docMk/>
            <pc:sldMk cId="4082896621" sldId="632"/>
            <ac:spMk id="8" creationId="{2D7B4CE1-8E5A-4F1E-BD5C-63CA62EC93F3}"/>
          </ac:spMkLst>
        </pc:spChg>
        <pc:picChg chg="del">
          <ac:chgData name="Lindsey Goodlow" userId="e64eb041-c3b7-4537-b144-24ab5979b462" providerId="ADAL" clId="{EC50A294-BDA4-42A5-928B-143F8AA83D8C}" dt="2021-12-16T20:35:39.160" v="6569" actId="478"/>
          <ac:picMkLst>
            <pc:docMk/>
            <pc:sldMk cId="4082896621" sldId="632"/>
            <ac:picMk id="4" creationId="{DAA3A414-7993-4B2F-91EF-1F00C8BC25DE}"/>
          </ac:picMkLst>
        </pc:picChg>
        <pc:picChg chg="add mod">
          <ac:chgData name="Lindsey Goodlow" userId="e64eb041-c3b7-4537-b144-24ab5979b462" providerId="ADAL" clId="{EC50A294-BDA4-42A5-928B-143F8AA83D8C}" dt="2021-12-16T20:36:03.848" v="6574" actId="1076"/>
          <ac:picMkLst>
            <pc:docMk/>
            <pc:sldMk cId="4082896621" sldId="632"/>
            <ac:picMk id="6" creationId="{FE8E9BDE-D804-47C2-AD63-1B2D1CAE5CC1}"/>
          </ac:picMkLst>
        </pc:picChg>
      </pc:sldChg>
      <pc:sldChg chg="addSp delSp modSp add mod">
        <pc:chgData name="Lindsey Goodlow" userId="e64eb041-c3b7-4537-b144-24ab5979b462" providerId="ADAL" clId="{EC50A294-BDA4-42A5-928B-143F8AA83D8C}" dt="2021-12-20T17:22:30.892" v="11608" actId="14100"/>
        <pc:sldMkLst>
          <pc:docMk/>
          <pc:sldMk cId="3543154691" sldId="633"/>
        </pc:sldMkLst>
        <pc:spChg chg="mod">
          <ac:chgData name="Lindsey Goodlow" userId="e64eb041-c3b7-4537-b144-24ab5979b462" providerId="ADAL" clId="{EC50A294-BDA4-42A5-928B-143F8AA83D8C}" dt="2021-12-16T20:37:00.904" v="6616" actId="14100"/>
          <ac:spMkLst>
            <pc:docMk/>
            <pc:sldMk cId="3543154691" sldId="633"/>
            <ac:spMk id="2" creationId="{00000000-0000-0000-0000-000000000000}"/>
          </ac:spMkLst>
        </pc:spChg>
        <pc:spChg chg="add mod">
          <ac:chgData name="Lindsey Goodlow" userId="e64eb041-c3b7-4537-b144-24ab5979b462" providerId="ADAL" clId="{EC50A294-BDA4-42A5-928B-143F8AA83D8C}" dt="2021-12-16T20:40:21.064" v="6746" actId="1582"/>
          <ac:spMkLst>
            <pc:docMk/>
            <pc:sldMk cId="3543154691" sldId="633"/>
            <ac:spMk id="5" creationId="{FB541739-C71C-4E45-8717-6F1B3F842133}"/>
          </ac:spMkLst>
        </pc:spChg>
        <pc:spChg chg="add del mod">
          <ac:chgData name="Lindsey Goodlow" userId="e64eb041-c3b7-4537-b144-24ab5979b462" providerId="ADAL" clId="{EC50A294-BDA4-42A5-928B-143F8AA83D8C}" dt="2021-12-20T17:22:30.892" v="11608" actId="14100"/>
          <ac:spMkLst>
            <pc:docMk/>
            <pc:sldMk cId="3543154691" sldId="633"/>
            <ac:spMk id="7" creationId="{AF92070F-9B26-4707-BF35-E970EFCFBB3A}"/>
          </ac:spMkLst>
        </pc:spChg>
        <pc:spChg chg="add del">
          <ac:chgData name="Lindsey Goodlow" userId="e64eb041-c3b7-4537-b144-24ab5979b462" providerId="ADAL" clId="{EC50A294-BDA4-42A5-928B-143F8AA83D8C}" dt="2021-12-16T20:39:10.186" v="6712" actId="478"/>
          <ac:spMkLst>
            <pc:docMk/>
            <pc:sldMk cId="3543154691" sldId="633"/>
            <ac:spMk id="8" creationId="{2D7B4CE1-8E5A-4F1E-BD5C-63CA62EC93F3}"/>
          </ac:spMkLst>
        </pc:spChg>
        <pc:spChg chg="add mod">
          <ac:chgData name="Lindsey Goodlow" userId="e64eb041-c3b7-4537-b144-24ab5979b462" providerId="ADAL" clId="{EC50A294-BDA4-42A5-928B-143F8AA83D8C}" dt="2021-12-16T20:40:37.650" v="6750" actId="1582"/>
          <ac:spMkLst>
            <pc:docMk/>
            <pc:sldMk cId="3543154691" sldId="633"/>
            <ac:spMk id="9" creationId="{77FEC349-D4DE-4D0F-92A8-E5F9A752F8FC}"/>
          </ac:spMkLst>
        </pc:spChg>
        <pc:picChg chg="add mod">
          <ac:chgData name="Lindsey Goodlow" userId="e64eb041-c3b7-4537-b144-24ab5979b462" providerId="ADAL" clId="{EC50A294-BDA4-42A5-928B-143F8AA83D8C}" dt="2021-12-16T20:40:08.903" v="6742" actId="14100"/>
          <ac:picMkLst>
            <pc:docMk/>
            <pc:sldMk cId="3543154691" sldId="633"/>
            <ac:picMk id="4" creationId="{9444E027-01F3-4A9A-99D2-24E02D1FE070}"/>
          </ac:picMkLst>
        </pc:picChg>
        <pc:picChg chg="del">
          <ac:chgData name="Lindsey Goodlow" userId="e64eb041-c3b7-4537-b144-24ab5979b462" providerId="ADAL" clId="{EC50A294-BDA4-42A5-928B-143F8AA83D8C}" dt="2021-12-16T20:38:11.460" v="6631" actId="478"/>
          <ac:picMkLst>
            <pc:docMk/>
            <pc:sldMk cId="3543154691" sldId="633"/>
            <ac:picMk id="6" creationId="{FE8E9BDE-D804-47C2-AD63-1B2D1CAE5CC1}"/>
          </ac:picMkLst>
        </pc:picChg>
      </pc:sldChg>
      <pc:sldChg chg="addSp delSp modSp add mod">
        <pc:chgData name="Lindsey Goodlow" userId="e64eb041-c3b7-4537-b144-24ab5979b462" providerId="ADAL" clId="{EC50A294-BDA4-42A5-928B-143F8AA83D8C}" dt="2021-12-20T17:22:36.406" v="11609" actId="14100"/>
        <pc:sldMkLst>
          <pc:docMk/>
          <pc:sldMk cId="2998951330" sldId="634"/>
        </pc:sldMkLst>
        <pc:spChg chg="del">
          <ac:chgData name="Lindsey Goodlow" userId="e64eb041-c3b7-4537-b144-24ab5979b462" providerId="ADAL" clId="{EC50A294-BDA4-42A5-928B-143F8AA83D8C}" dt="2021-12-16T20:41:23.743" v="6765" actId="478"/>
          <ac:spMkLst>
            <pc:docMk/>
            <pc:sldMk cId="2998951330" sldId="634"/>
            <ac:spMk id="5" creationId="{FB541739-C71C-4E45-8717-6F1B3F842133}"/>
          </ac:spMkLst>
        </pc:spChg>
        <pc:spChg chg="mod">
          <ac:chgData name="Lindsey Goodlow" userId="e64eb041-c3b7-4537-b144-24ab5979b462" providerId="ADAL" clId="{EC50A294-BDA4-42A5-928B-143F8AA83D8C}" dt="2021-12-20T17:22:36.406" v="11609" actId="14100"/>
          <ac:spMkLst>
            <pc:docMk/>
            <pc:sldMk cId="2998951330" sldId="634"/>
            <ac:spMk id="7" creationId="{AF92070F-9B26-4707-BF35-E970EFCFBB3A}"/>
          </ac:spMkLst>
        </pc:spChg>
        <pc:spChg chg="add mod">
          <ac:chgData name="Lindsey Goodlow" userId="e64eb041-c3b7-4537-b144-24ab5979b462" providerId="ADAL" clId="{EC50A294-BDA4-42A5-928B-143F8AA83D8C}" dt="2021-12-16T20:42:44.250" v="6774" actId="1582"/>
          <ac:spMkLst>
            <pc:docMk/>
            <pc:sldMk cId="2998951330" sldId="634"/>
            <ac:spMk id="8" creationId="{90927DE7-E881-4D17-9744-7DEBC0B43777}"/>
          </ac:spMkLst>
        </pc:spChg>
        <pc:spChg chg="del">
          <ac:chgData name="Lindsey Goodlow" userId="e64eb041-c3b7-4537-b144-24ab5979b462" providerId="ADAL" clId="{EC50A294-BDA4-42A5-928B-143F8AA83D8C}" dt="2021-12-16T20:41:22.973" v="6764" actId="478"/>
          <ac:spMkLst>
            <pc:docMk/>
            <pc:sldMk cId="2998951330" sldId="634"/>
            <ac:spMk id="9" creationId="{77FEC349-D4DE-4D0F-92A8-E5F9A752F8FC}"/>
          </ac:spMkLst>
        </pc:spChg>
        <pc:picChg chg="del">
          <ac:chgData name="Lindsey Goodlow" userId="e64eb041-c3b7-4537-b144-24ab5979b462" providerId="ADAL" clId="{EC50A294-BDA4-42A5-928B-143F8AA83D8C}" dt="2021-12-16T20:41:21.833" v="6763" actId="478"/>
          <ac:picMkLst>
            <pc:docMk/>
            <pc:sldMk cId="2998951330" sldId="634"/>
            <ac:picMk id="4" creationId="{9444E027-01F3-4A9A-99D2-24E02D1FE070}"/>
          </ac:picMkLst>
        </pc:picChg>
        <pc:picChg chg="add mod">
          <ac:chgData name="Lindsey Goodlow" userId="e64eb041-c3b7-4537-b144-24ab5979b462" providerId="ADAL" clId="{EC50A294-BDA4-42A5-928B-143F8AA83D8C}" dt="2021-12-16T20:42:32.233" v="6770" actId="14100"/>
          <ac:picMkLst>
            <pc:docMk/>
            <pc:sldMk cId="2998951330" sldId="634"/>
            <ac:picMk id="6" creationId="{3BE61562-0268-418E-88A5-0D69FA7504F2}"/>
          </ac:picMkLst>
        </pc:picChg>
      </pc:sldChg>
      <pc:sldChg chg="addSp delSp modSp add mod">
        <pc:chgData name="Lindsey Goodlow" userId="e64eb041-c3b7-4537-b144-24ab5979b462" providerId="ADAL" clId="{EC50A294-BDA4-42A5-928B-143F8AA83D8C}" dt="2021-12-20T17:22:41.250" v="11610" actId="14100"/>
        <pc:sldMkLst>
          <pc:docMk/>
          <pc:sldMk cId="3948984708" sldId="635"/>
        </pc:sldMkLst>
        <pc:spChg chg="add mod">
          <ac:chgData name="Lindsey Goodlow" userId="e64eb041-c3b7-4537-b144-24ab5979b462" providerId="ADAL" clId="{EC50A294-BDA4-42A5-928B-143F8AA83D8C}" dt="2021-12-16T20:44:19.111" v="6835" actId="1582"/>
          <ac:spMkLst>
            <pc:docMk/>
            <pc:sldMk cId="3948984708" sldId="635"/>
            <ac:spMk id="5" creationId="{3738021F-9AE2-4667-BB90-F0D2179E67FC}"/>
          </ac:spMkLst>
        </pc:spChg>
        <pc:spChg chg="mod">
          <ac:chgData name="Lindsey Goodlow" userId="e64eb041-c3b7-4537-b144-24ab5979b462" providerId="ADAL" clId="{EC50A294-BDA4-42A5-928B-143F8AA83D8C}" dt="2021-12-20T17:22:41.250" v="11610" actId="14100"/>
          <ac:spMkLst>
            <pc:docMk/>
            <pc:sldMk cId="3948984708" sldId="635"/>
            <ac:spMk id="7" creationId="{AF92070F-9B26-4707-BF35-E970EFCFBB3A}"/>
          </ac:spMkLst>
        </pc:spChg>
        <pc:spChg chg="del">
          <ac:chgData name="Lindsey Goodlow" userId="e64eb041-c3b7-4537-b144-24ab5979b462" providerId="ADAL" clId="{EC50A294-BDA4-42A5-928B-143F8AA83D8C}" dt="2021-12-16T20:43:47.498" v="6827" actId="478"/>
          <ac:spMkLst>
            <pc:docMk/>
            <pc:sldMk cId="3948984708" sldId="635"/>
            <ac:spMk id="8" creationId="{90927DE7-E881-4D17-9744-7DEBC0B43777}"/>
          </ac:spMkLst>
        </pc:spChg>
        <pc:spChg chg="add mod">
          <ac:chgData name="Lindsey Goodlow" userId="e64eb041-c3b7-4537-b144-24ab5979b462" providerId="ADAL" clId="{EC50A294-BDA4-42A5-928B-143F8AA83D8C}" dt="2021-12-16T20:44:31.750" v="6839" actId="1582"/>
          <ac:spMkLst>
            <pc:docMk/>
            <pc:sldMk cId="3948984708" sldId="635"/>
            <ac:spMk id="9" creationId="{4D2F835B-304A-4D74-9811-0EB2CA9C64ED}"/>
          </ac:spMkLst>
        </pc:spChg>
        <pc:picChg chg="add mod">
          <ac:chgData name="Lindsey Goodlow" userId="e64eb041-c3b7-4537-b144-24ab5979b462" providerId="ADAL" clId="{EC50A294-BDA4-42A5-928B-143F8AA83D8C}" dt="2021-12-16T20:43:59.854" v="6831" actId="14100"/>
          <ac:picMkLst>
            <pc:docMk/>
            <pc:sldMk cId="3948984708" sldId="635"/>
            <ac:picMk id="4" creationId="{1198352D-FD28-4CEB-9DF8-C7C76EE687B6}"/>
          </ac:picMkLst>
        </pc:picChg>
        <pc:picChg chg="del">
          <ac:chgData name="Lindsey Goodlow" userId="e64eb041-c3b7-4537-b144-24ab5979b462" providerId="ADAL" clId="{EC50A294-BDA4-42A5-928B-143F8AA83D8C}" dt="2021-12-16T20:43:46.260" v="6826" actId="478"/>
          <ac:picMkLst>
            <pc:docMk/>
            <pc:sldMk cId="3948984708" sldId="635"/>
            <ac:picMk id="6" creationId="{3BE61562-0268-418E-88A5-0D69FA7504F2}"/>
          </ac:picMkLst>
        </pc:picChg>
      </pc:sldChg>
      <pc:sldChg chg="addSp delSp modSp add mod">
        <pc:chgData name="Lindsey Goodlow" userId="e64eb041-c3b7-4537-b144-24ab5979b462" providerId="ADAL" clId="{EC50A294-BDA4-42A5-928B-143F8AA83D8C}" dt="2021-12-20T17:19:16.885" v="11568" actId="12"/>
        <pc:sldMkLst>
          <pc:docMk/>
          <pc:sldMk cId="4140814552" sldId="636"/>
        </pc:sldMkLst>
        <pc:spChg chg="mod">
          <ac:chgData name="Lindsey Goodlow" userId="e64eb041-c3b7-4537-b144-24ab5979b462" providerId="ADAL" clId="{EC50A294-BDA4-42A5-928B-143F8AA83D8C}" dt="2021-12-16T20:52:24.852" v="6859" actId="20577"/>
          <ac:spMkLst>
            <pc:docMk/>
            <pc:sldMk cId="4140814552" sldId="636"/>
            <ac:spMk id="2" creationId="{00000000-0000-0000-0000-000000000000}"/>
          </ac:spMkLst>
        </pc:spChg>
        <pc:spChg chg="del">
          <ac:chgData name="Lindsey Goodlow" userId="e64eb041-c3b7-4537-b144-24ab5979b462" providerId="ADAL" clId="{EC50A294-BDA4-42A5-928B-143F8AA83D8C}" dt="2021-12-16T21:38:53.870" v="7146" actId="478"/>
          <ac:spMkLst>
            <pc:docMk/>
            <pc:sldMk cId="4140814552" sldId="636"/>
            <ac:spMk id="5" creationId="{3738021F-9AE2-4667-BB90-F0D2179E67FC}"/>
          </ac:spMkLst>
        </pc:spChg>
        <pc:spChg chg="mod">
          <ac:chgData name="Lindsey Goodlow" userId="e64eb041-c3b7-4537-b144-24ab5979b462" providerId="ADAL" clId="{EC50A294-BDA4-42A5-928B-143F8AA83D8C}" dt="2021-12-20T17:19:16.885" v="11568" actId="12"/>
          <ac:spMkLst>
            <pc:docMk/>
            <pc:sldMk cId="4140814552" sldId="636"/>
            <ac:spMk id="7" creationId="{AF92070F-9B26-4707-BF35-E970EFCFBB3A}"/>
          </ac:spMkLst>
        </pc:spChg>
        <pc:spChg chg="add mod">
          <ac:chgData name="Lindsey Goodlow" userId="e64eb041-c3b7-4537-b144-24ab5979b462" providerId="ADAL" clId="{EC50A294-BDA4-42A5-928B-143F8AA83D8C}" dt="2021-12-16T21:41:59.511" v="7161" actId="1582"/>
          <ac:spMkLst>
            <pc:docMk/>
            <pc:sldMk cId="4140814552" sldId="636"/>
            <ac:spMk id="8" creationId="{EC096F8E-8A22-40BA-900C-9831C3F3DFBB}"/>
          </ac:spMkLst>
        </pc:spChg>
        <pc:spChg chg="del">
          <ac:chgData name="Lindsey Goodlow" userId="e64eb041-c3b7-4537-b144-24ab5979b462" providerId="ADAL" clId="{EC50A294-BDA4-42A5-928B-143F8AA83D8C}" dt="2021-12-16T21:38:54.919" v="7147" actId="478"/>
          <ac:spMkLst>
            <pc:docMk/>
            <pc:sldMk cId="4140814552" sldId="636"/>
            <ac:spMk id="9" creationId="{4D2F835B-304A-4D74-9811-0EB2CA9C64ED}"/>
          </ac:spMkLst>
        </pc:spChg>
        <pc:spChg chg="add mod">
          <ac:chgData name="Lindsey Goodlow" userId="e64eb041-c3b7-4537-b144-24ab5979b462" providerId="ADAL" clId="{EC50A294-BDA4-42A5-928B-143F8AA83D8C}" dt="2021-12-16T21:42:18.630" v="7165" actId="1582"/>
          <ac:spMkLst>
            <pc:docMk/>
            <pc:sldMk cId="4140814552" sldId="636"/>
            <ac:spMk id="10" creationId="{1A1544C5-E40D-43E1-BAB5-0D2D9009D2B8}"/>
          </ac:spMkLst>
        </pc:spChg>
        <pc:picChg chg="del">
          <ac:chgData name="Lindsey Goodlow" userId="e64eb041-c3b7-4537-b144-24ab5979b462" providerId="ADAL" clId="{EC50A294-BDA4-42A5-928B-143F8AA83D8C}" dt="2021-12-16T21:38:52.689" v="7145" actId="478"/>
          <ac:picMkLst>
            <pc:docMk/>
            <pc:sldMk cId="4140814552" sldId="636"/>
            <ac:picMk id="4" creationId="{1198352D-FD28-4CEB-9DF8-C7C76EE687B6}"/>
          </ac:picMkLst>
        </pc:picChg>
        <pc:picChg chg="add mod">
          <ac:chgData name="Lindsey Goodlow" userId="e64eb041-c3b7-4537-b144-24ab5979b462" providerId="ADAL" clId="{EC50A294-BDA4-42A5-928B-143F8AA83D8C}" dt="2021-12-16T21:41:38.999" v="7157" actId="14100"/>
          <ac:picMkLst>
            <pc:docMk/>
            <pc:sldMk cId="4140814552" sldId="636"/>
            <ac:picMk id="6" creationId="{5ACFE3E6-7BD4-4F10-ACCB-69F2724B23DF}"/>
          </ac:picMkLst>
        </pc:picChg>
      </pc:sldChg>
      <pc:sldChg chg="modSp add mod ord">
        <pc:chgData name="Lindsey Goodlow" userId="e64eb041-c3b7-4537-b144-24ab5979b462" providerId="ADAL" clId="{EC50A294-BDA4-42A5-928B-143F8AA83D8C}" dt="2021-12-20T17:22:47.177" v="11612" actId="14100"/>
        <pc:sldMkLst>
          <pc:docMk/>
          <pc:sldMk cId="2207012303" sldId="637"/>
        </pc:sldMkLst>
        <pc:spChg chg="mod">
          <ac:chgData name="Lindsey Goodlow" userId="e64eb041-c3b7-4537-b144-24ab5979b462" providerId="ADAL" clId="{EC50A294-BDA4-42A5-928B-143F8AA83D8C}" dt="2021-12-16T20:55:33.889" v="6882" actId="20577"/>
          <ac:spMkLst>
            <pc:docMk/>
            <pc:sldMk cId="2207012303" sldId="637"/>
            <ac:spMk id="2" creationId="{00000000-0000-0000-0000-000000000000}"/>
          </ac:spMkLst>
        </pc:spChg>
        <pc:spChg chg="mod">
          <ac:chgData name="Lindsey Goodlow" userId="e64eb041-c3b7-4537-b144-24ab5979b462" providerId="ADAL" clId="{EC50A294-BDA4-42A5-928B-143F8AA83D8C}" dt="2021-12-20T17:22:47.177" v="11612" actId="14100"/>
          <ac:spMkLst>
            <pc:docMk/>
            <pc:sldMk cId="2207012303" sldId="637"/>
            <ac:spMk id="7" creationId="{AF92070F-9B26-4707-BF35-E970EFCFBB3A}"/>
          </ac:spMkLst>
        </pc:spChg>
      </pc:sldChg>
      <pc:sldChg chg="addSp delSp modSp add mod">
        <pc:chgData name="Lindsey Goodlow" userId="e64eb041-c3b7-4537-b144-24ab5979b462" providerId="ADAL" clId="{EC50A294-BDA4-42A5-928B-143F8AA83D8C}" dt="2021-12-16T21:47:27.378" v="7466" actId="1582"/>
        <pc:sldMkLst>
          <pc:docMk/>
          <pc:sldMk cId="2944431677" sldId="638"/>
        </pc:sldMkLst>
        <pc:spChg chg="add mod">
          <ac:chgData name="Lindsey Goodlow" userId="e64eb041-c3b7-4537-b144-24ab5979b462" providerId="ADAL" clId="{EC50A294-BDA4-42A5-928B-143F8AA83D8C}" dt="2021-12-16T21:47:07.111" v="7462" actId="208"/>
          <ac:spMkLst>
            <pc:docMk/>
            <pc:sldMk cId="2944431677" sldId="638"/>
            <ac:spMk id="5" creationId="{111958BC-AF53-4CEE-B9BE-C6ECCC7923C9}"/>
          </ac:spMkLst>
        </pc:spChg>
        <pc:spChg chg="mod">
          <ac:chgData name="Lindsey Goodlow" userId="e64eb041-c3b7-4537-b144-24ab5979b462" providerId="ADAL" clId="{EC50A294-BDA4-42A5-928B-143F8AA83D8C}" dt="2021-12-16T21:46:58.212" v="7460" actId="207"/>
          <ac:spMkLst>
            <pc:docMk/>
            <pc:sldMk cId="2944431677" sldId="638"/>
            <ac:spMk id="7" creationId="{AF92070F-9B26-4707-BF35-E970EFCFBB3A}"/>
          </ac:spMkLst>
        </pc:spChg>
        <pc:spChg chg="del">
          <ac:chgData name="Lindsey Goodlow" userId="e64eb041-c3b7-4537-b144-24ab5979b462" providerId="ADAL" clId="{EC50A294-BDA4-42A5-928B-143F8AA83D8C}" dt="2021-12-16T21:46:01.382" v="7451" actId="478"/>
          <ac:spMkLst>
            <pc:docMk/>
            <pc:sldMk cId="2944431677" sldId="638"/>
            <ac:spMk id="8" creationId="{EC096F8E-8A22-40BA-900C-9831C3F3DFBB}"/>
          </ac:spMkLst>
        </pc:spChg>
        <pc:spChg chg="add mod">
          <ac:chgData name="Lindsey Goodlow" userId="e64eb041-c3b7-4537-b144-24ab5979b462" providerId="ADAL" clId="{EC50A294-BDA4-42A5-928B-143F8AA83D8C}" dt="2021-12-16T21:47:27.378" v="7466" actId="1582"/>
          <ac:spMkLst>
            <pc:docMk/>
            <pc:sldMk cId="2944431677" sldId="638"/>
            <ac:spMk id="9" creationId="{6B3AAC8C-2C62-45C1-A836-EDE13F591038}"/>
          </ac:spMkLst>
        </pc:spChg>
        <pc:spChg chg="del">
          <ac:chgData name="Lindsey Goodlow" userId="e64eb041-c3b7-4537-b144-24ab5979b462" providerId="ADAL" clId="{EC50A294-BDA4-42A5-928B-143F8AA83D8C}" dt="2021-12-16T21:46:02.516" v="7452" actId="478"/>
          <ac:spMkLst>
            <pc:docMk/>
            <pc:sldMk cId="2944431677" sldId="638"/>
            <ac:spMk id="10" creationId="{1A1544C5-E40D-43E1-BAB5-0D2D9009D2B8}"/>
          </ac:spMkLst>
        </pc:spChg>
        <pc:picChg chg="add mod">
          <ac:chgData name="Lindsey Goodlow" userId="e64eb041-c3b7-4537-b144-24ab5979b462" providerId="ADAL" clId="{EC50A294-BDA4-42A5-928B-143F8AA83D8C}" dt="2021-12-16T21:46:23.180" v="7458" actId="14100"/>
          <ac:picMkLst>
            <pc:docMk/>
            <pc:sldMk cId="2944431677" sldId="638"/>
            <ac:picMk id="4" creationId="{411282C3-9AE3-4DD9-8AB7-BB6ABB0EA608}"/>
          </ac:picMkLst>
        </pc:picChg>
        <pc:picChg chg="del">
          <ac:chgData name="Lindsey Goodlow" userId="e64eb041-c3b7-4537-b144-24ab5979b462" providerId="ADAL" clId="{EC50A294-BDA4-42A5-928B-143F8AA83D8C}" dt="2021-12-16T21:45:59.486" v="7450" actId="478"/>
          <ac:picMkLst>
            <pc:docMk/>
            <pc:sldMk cId="2944431677" sldId="638"/>
            <ac:picMk id="6" creationId="{5ACFE3E6-7BD4-4F10-ACCB-69F2724B23DF}"/>
          </ac:picMkLst>
        </pc:picChg>
      </pc:sldChg>
      <pc:sldChg chg="addSp delSp modSp add mod">
        <pc:chgData name="Lindsey Goodlow" userId="e64eb041-c3b7-4537-b144-24ab5979b462" providerId="ADAL" clId="{EC50A294-BDA4-42A5-928B-143F8AA83D8C}" dt="2021-12-17T18:20:00.276" v="7716" actId="14100"/>
        <pc:sldMkLst>
          <pc:docMk/>
          <pc:sldMk cId="4240804568" sldId="639"/>
        </pc:sldMkLst>
        <pc:spChg chg="add mod">
          <ac:chgData name="Lindsey Goodlow" userId="e64eb041-c3b7-4537-b144-24ab5979b462" providerId="ADAL" clId="{EC50A294-BDA4-42A5-928B-143F8AA83D8C}" dt="2021-12-17T18:19:05.874" v="7602" actId="1582"/>
          <ac:spMkLst>
            <pc:docMk/>
            <pc:sldMk cId="4240804568" sldId="639"/>
            <ac:spMk id="3" creationId="{5472C7B3-C670-43F1-A205-492FA50A8DE1}"/>
          </ac:spMkLst>
        </pc:spChg>
        <pc:spChg chg="add mod">
          <ac:chgData name="Lindsey Goodlow" userId="e64eb041-c3b7-4537-b144-24ab5979b462" providerId="ADAL" clId="{EC50A294-BDA4-42A5-928B-143F8AA83D8C}" dt="2021-12-17T18:19:22.360" v="7606" actId="1582"/>
          <ac:spMkLst>
            <pc:docMk/>
            <pc:sldMk cId="4240804568" sldId="639"/>
            <ac:spMk id="4" creationId="{4F2FDDAF-B018-4684-93F9-86DF999D9B36}"/>
          </ac:spMkLst>
        </pc:spChg>
        <pc:spChg chg="del">
          <ac:chgData name="Lindsey Goodlow" userId="e64eb041-c3b7-4537-b144-24ab5979b462" providerId="ADAL" clId="{EC50A294-BDA4-42A5-928B-143F8AA83D8C}" dt="2021-12-16T21:49:04.527" v="7496" actId="478"/>
          <ac:spMkLst>
            <pc:docMk/>
            <pc:sldMk cId="4240804568" sldId="639"/>
            <ac:spMk id="5" creationId="{111958BC-AF53-4CEE-B9BE-C6ECCC7923C9}"/>
          </ac:spMkLst>
        </pc:spChg>
        <pc:spChg chg="mod">
          <ac:chgData name="Lindsey Goodlow" userId="e64eb041-c3b7-4537-b144-24ab5979b462" providerId="ADAL" clId="{EC50A294-BDA4-42A5-928B-143F8AA83D8C}" dt="2021-12-17T18:20:00.276" v="7716" actId="14100"/>
          <ac:spMkLst>
            <pc:docMk/>
            <pc:sldMk cId="4240804568" sldId="639"/>
            <ac:spMk id="7" creationId="{AF92070F-9B26-4707-BF35-E970EFCFBB3A}"/>
          </ac:spMkLst>
        </pc:spChg>
        <pc:spChg chg="del">
          <ac:chgData name="Lindsey Goodlow" userId="e64eb041-c3b7-4537-b144-24ab5979b462" providerId="ADAL" clId="{EC50A294-BDA4-42A5-928B-143F8AA83D8C}" dt="2021-12-16T21:49:05.901" v="7497" actId="478"/>
          <ac:spMkLst>
            <pc:docMk/>
            <pc:sldMk cId="4240804568" sldId="639"/>
            <ac:spMk id="9" creationId="{6B3AAC8C-2C62-45C1-A836-EDE13F591038}"/>
          </ac:spMkLst>
        </pc:spChg>
        <pc:picChg chg="del">
          <ac:chgData name="Lindsey Goodlow" userId="e64eb041-c3b7-4537-b144-24ab5979b462" providerId="ADAL" clId="{EC50A294-BDA4-42A5-928B-143F8AA83D8C}" dt="2021-12-16T21:49:06.835" v="7498" actId="478"/>
          <ac:picMkLst>
            <pc:docMk/>
            <pc:sldMk cId="4240804568" sldId="639"/>
            <ac:picMk id="4" creationId="{411282C3-9AE3-4DD9-8AB7-BB6ABB0EA608}"/>
          </ac:picMkLst>
        </pc:picChg>
        <pc:picChg chg="add mod">
          <ac:chgData name="Lindsey Goodlow" userId="e64eb041-c3b7-4537-b144-24ab5979b462" providerId="ADAL" clId="{EC50A294-BDA4-42A5-928B-143F8AA83D8C}" dt="2021-12-16T21:49:35.368" v="7502" actId="14100"/>
          <ac:picMkLst>
            <pc:docMk/>
            <pc:sldMk cId="4240804568" sldId="639"/>
            <ac:picMk id="6" creationId="{D887CD1C-F74F-4BC6-AE61-9BF183B6CD52}"/>
          </ac:picMkLst>
        </pc:picChg>
      </pc:sldChg>
      <pc:sldChg chg="addSp delSp modSp add mod">
        <pc:chgData name="Lindsey Goodlow" userId="e64eb041-c3b7-4537-b144-24ab5979b462" providerId="ADAL" clId="{EC50A294-BDA4-42A5-928B-143F8AA83D8C}" dt="2021-12-17T18:56:27.402" v="8293" actId="208"/>
        <pc:sldMkLst>
          <pc:docMk/>
          <pc:sldMk cId="201130461" sldId="640"/>
        </pc:sldMkLst>
        <pc:spChg chg="mod">
          <ac:chgData name="Lindsey Goodlow" userId="e64eb041-c3b7-4537-b144-24ab5979b462" providerId="ADAL" clId="{EC50A294-BDA4-42A5-928B-143F8AA83D8C}" dt="2021-12-17T18:30:25.409" v="7761" actId="20577"/>
          <ac:spMkLst>
            <pc:docMk/>
            <pc:sldMk cId="201130461" sldId="640"/>
            <ac:spMk id="2" creationId="{00000000-0000-0000-0000-000000000000}"/>
          </ac:spMkLst>
        </pc:spChg>
        <pc:spChg chg="del">
          <ac:chgData name="Lindsey Goodlow" userId="e64eb041-c3b7-4537-b144-24ab5979b462" providerId="ADAL" clId="{EC50A294-BDA4-42A5-928B-143F8AA83D8C}" dt="2021-12-17T18:30:28.097" v="7763" actId="478"/>
          <ac:spMkLst>
            <pc:docMk/>
            <pc:sldMk cId="201130461" sldId="640"/>
            <ac:spMk id="3" creationId="{5472C7B3-C670-43F1-A205-492FA50A8DE1}"/>
          </ac:spMkLst>
        </pc:spChg>
        <pc:spChg chg="del">
          <ac:chgData name="Lindsey Goodlow" userId="e64eb041-c3b7-4537-b144-24ab5979b462" providerId="ADAL" clId="{EC50A294-BDA4-42A5-928B-143F8AA83D8C}" dt="2021-12-17T18:30:29.175" v="7764" actId="478"/>
          <ac:spMkLst>
            <pc:docMk/>
            <pc:sldMk cId="201130461" sldId="640"/>
            <ac:spMk id="4" creationId="{4F2FDDAF-B018-4684-93F9-86DF999D9B36}"/>
          </ac:spMkLst>
        </pc:spChg>
        <pc:spChg chg="mod">
          <ac:chgData name="Lindsey Goodlow" userId="e64eb041-c3b7-4537-b144-24ab5979b462" providerId="ADAL" clId="{EC50A294-BDA4-42A5-928B-143F8AA83D8C}" dt="2021-12-17T18:46:24.288" v="8278" actId="207"/>
          <ac:spMkLst>
            <pc:docMk/>
            <pc:sldMk cId="201130461" sldId="640"/>
            <ac:spMk id="7" creationId="{AF92070F-9B26-4707-BF35-E970EFCFBB3A}"/>
          </ac:spMkLst>
        </pc:spChg>
        <pc:spChg chg="add mod">
          <ac:chgData name="Lindsey Goodlow" userId="e64eb041-c3b7-4537-b144-24ab5979b462" providerId="ADAL" clId="{EC50A294-BDA4-42A5-928B-143F8AA83D8C}" dt="2021-12-17T18:56:01.782" v="8289" actId="14100"/>
          <ac:spMkLst>
            <pc:docMk/>
            <pc:sldMk cId="201130461" sldId="640"/>
            <ac:spMk id="9" creationId="{2CC89002-E291-4429-8DF9-CD03E0DE30F7}"/>
          </ac:spMkLst>
        </pc:spChg>
        <pc:spChg chg="add mod">
          <ac:chgData name="Lindsey Goodlow" userId="e64eb041-c3b7-4537-b144-24ab5979b462" providerId="ADAL" clId="{EC50A294-BDA4-42A5-928B-143F8AA83D8C}" dt="2021-12-17T18:56:27.402" v="8293" actId="208"/>
          <ac:spMkLst>
            <pc:docMk/>
            <pc:sldMk cId="201130461" sldId="640"/>
            <ac:spMk id="10" creationId="{F9CC3CA3-0F69-440F-88F5-FBA2BD66D753}"/>
          </ac:spMkLst>
        </pc:spChg>
        <pc:picChg chg="del">
          <ac:chgData name="Lindsey Goodlow" userId="e64eb041-c3b7-4537-b144-24ab5979b462" providerId="ADAL" clId="{EC50A294-BDA4-42A5-928B-143F8AA83D8C}" dt="2021-12-17T18:30:26.825" v="7762" actId="478"/>
          <ac:picMkLst>
            <pc:docMk/>
            <pc:sldMk cId="201130461" sldId="640"/>
            <ac:picMk id="6" creationId="{D887CD1C-F74F-4BC6-AE61-9BF183B6CD52}"/>
          </ac:picMkLst>
        </pc:picChg>
        <pc:picChg chg="add mod">
          <ac:chgData name="Lindsey Goodlow" userId="e64eb041-c3b7-4537-b144-24ab5979b462" providerId="ADAL" clId="{EC50A294-BDA4-42A5-928B-143F8AA83D8C}" dt="2021-12-17T18:55:35.611" v="8284" actId="14100"/>
          <ac:picMkLst>
            <pc:docMk/>
            <pc:sldMk cId="201130461" sldId="640"/>
            <ac:picMk id="8" creationId="{F2E12B8E-FB9F-4EA3-B033-F78862832825}"/>
          </ac:picMkLst>
        </pc:picChg>
      </pc:sldChg>
      <pc:sldChg chg="modSp add mod ord">
        <pc:chgData name="Lindsey Goodlow" userId="e64eb041-c3b7-4537-b144-24ab5979b462" providerId="ADAL" clId="{EC50A294-BDA4-42A5-928B-143F8AA83D8C}" dt="2021-12-20T17:23:01.264" v="11613" actId="14100"/>
        <pc:sldMkLst>
          <pc:docMk/>
          <pc:sldMk cId="2247324031" sldId="641"/>
        </pc:sldMkLst>
        <pc:spChg chg="mod">
          <ac:chgData name="Lindsey Goodlow" userId="e64eb041-c3b7-4537-b144-24ab5979b462" providerId="ADAL" clId="{EC50A294-BDA4-42A5-928B-143F8AA83D8C}" dt="2021-12-17T18:40:55.076" v="7793" actId="20577"/>
          <ac:spMkLst>
            <pc:docMk/>
            <pc:sldMk cId="2247324031" sldId="641"/>
            <ac:spMk id="2" creationId="{00000000-0000-0000-0000-000000000000}"/>
          </ac:spMkLst>
        </pc:spChg>
        <pc:spChg chg="mod">
          <ac:chgData name="Lindsey Goodlow" userId="e64eb041-c3b7-4537-b144-24ab5979b462" providerId="ADAL" clId="{EC50A294-BDA4-42A5-928B-143F8AA83D8C}" dt="2021-12-20T17:23:01.264" v="11613" actId="14100"/>
          <ac:spMkLst>
            <pc:docMk/>
            <pc:sldMk cId="2247324031" sldId="641"/>
            <ac:spMk id="7" creationId="{AF92070F-9B26-4707-BF35-E970EFCFBB3A}"/>
          </ac:spMkLst>
        </pc:spChg>
      </pc:sldChg>
      <pc:sldChg chg="addSp delSp modSp add mod">
        <pc:chgData name="Lindsey Goodlow" userId="e64eb041-c3b7-4537-b144-24ab5979b462" providerId="ADAL" clId="{EC50A294-BDA4-42A5-928B-143F8AA83D8C}" dt="2021-12-17T19:06:55.630" v="8345" actId="207"/>
        <pc:sldMkLst>
          <pc:docMk/>
          <pc:sldMk cId="4143941470" sldId="642"/>
        </pc:sldMkLst>
        <pc:spChg chg="add mod">
          <ac:chgData name="Lindsey Goodlow" userId="e64eb041-c3b7-4537-b144-24ab5979b462" providerId="ADAL" clId="{EC50A294-BDA4-42A5-928B-143F8AA83D8C}" dt="2021-12-17T19:06:46.837" v="8344" actId="1582"/>
          <ac:spMkLst>
            <pc:docMk/>
            <pc:sldMk cId="4143941470" sldId="642"/>
            <ac:spMk id="5" creationId="{7D43019B-F0A5-4C17-BB3F-ECCAE2CECE13}"/>
          </ac:spMkLst>
        </pc:spChg>
        <pc:spChg chg="mod">
          <ac:chgData name="Lindsey Goodlow" userId="e64eb041-c3b7-4537-b144-24ab5979b462" providerId="ADAL" clId="{EC50A294-BDA4-42A5-928B-143F8AA83D8C}" dt="2021-12-17T19:06:55.630" v="8345" actId="207"/>
          <ac:spMkLst>
            <pc:docMk/>
            <pc:sldMk cId="4143941470" sldId="642"/>
            <ac:spMk id="7" creationId="{AF92070F-9B26-4707-BF35-E970EFCFBB3A}"/>
          </ac:spMkLst>
        </pc:spChg>
        <pc:spChg chg="del">
          <ac:chgData name="Lindsey Goodlow" userId="e64eb041-c3b7-4537-b144-24ab5979b462" providerId="ADAL" clId="{EC50A294-BDA4-42A5-928B-143F8AA83D8C}" dt="2021-12-17T19:06:18.384" v="8336" actId="478"/>
          <ac:spMkLst>
            <pc:docMk/>
            <pc:sldMk cId="4143941470" sldId="642"/>
            <ac:spMk id="9" creationId="{2CC89002-E291-4429-8DF9-CD03E0DE30F7}"/>
          </ac:spMkLst>
        </pc:spChg>
        <pc:spChg chg="del">
          <ac:chgData name="Lindsey Goodlow" userId="e64eb041-c3b7-4537-b144-24ab5979b462" providerId="ADAL" clId="{EC50A294-BDA4-42A5-928B-143F8AA83D8C}" dt="2021-12-17T19:06:21.169" v="8337" actId="478"/>
          <ac:spMkLst>
            <pc:docMk/>
            <pc:sldMk cId="4143941470" sldId="642"/>
            <ac:spMk id="10" creationId="{F9CC3CA3-0F69-440F-88F5-FBA2BD66D753}"/>
          </ac:spMkLst>
        </pc:spChg>
        <pc:picChg chg="add mod">
          <ac:chgData name="Lindsey Goodlow" userId="e64eb041-c3b7-4537-b144-24ab5979b462" providerId="ADAL" clId="{EC50A294-BDA4-42A5-928B-143F8AA83D8C}" dt="2021-12-17T19:06:31.180" v="8340" actId="14100"/>
          <ac:picMkLst>
            <pc:docMk/>
            <pc:sldMk cId="4143941470" sldId="642"/>
            <ac:picMk id="4" creationId="{5FCDBB90-B96B-4BAF-9700-A8176FEE8C8E}"/>
          </ac:picMkLst>
        </pc:picChg>
        <pc:picChg chg="del">
          <ac:chgData name="Lindsey Goodlow" userId="e64eb041-c3b7-4537-b144-24ab5979b462" providerId="ADAL" clId="{EC50A294-BDA4-42A5-928B-143F8AA83D8C}" dt="2021-12-17T19:06:16.112" v="8335" actId="478"/>
          <ac:picMkLst>
            <pc:docMk/>
            <pc:sldMk cId="4143941470" sldId="642"/>
            <ac:picMk id="8" creationId="{F2E12B8E-FB9F-4EA3-B033-F78862832825}"/>
          </ac:picMkLst>
        </pc:picChg>
      </pc:sldChg>
      <pc:sldChg chg="addSp delSp modSp add mod">
        <pc:chgData name="Lindsey Goodlow" userId="e64eb041-c3b7-4537-b144-24ab5979b462" providerId="ADAL" clId="{EC50A294-BDA4-42A5-928B-143F8AA83D8C}" dt="2021-12-17T19:38:45.039" v="8761" actId="20577"/>
        <pc:sldMkLst>
          <pc:docMk/>
          <pc:sldMk cId="3720350198" sldId="643"/>
        </pc:sldMkLst>
        <pc:spChg chg="del">
          <ac:chgData name="Lindsey Goodlow" userId="e64eb041-c3b7-4537-b144-24ab5979b462" providerId="ADAL" clId="{EC50A294-BDA4-42A5-928B-143F8AA83D8C}" dt="2021-12-17T19:29:02.095" v="8479" actId="478"/>
          <ac:spMkLst>
            <pc:docMk/>
            <pc:sldMk cId="3720350198" sldId="643"/>
            <ac:spMk id="5" creationId="{7D43019B-F0A5-4C17-BB3F-ECCAE2CECE13}"/>
          </ac:spMkLst>
        </pc:spChg>
        <pc:spChg chg="mod">
          <ac:chgData name="Lindsey Goodlow" userId="e64eb041-c3b7-4537-b144-24ab5979b462" providerId="ADAL" clId="{EC50A294-BDA4-42A5-928B-143F8AA83D8C}" dt="2021-12-17T19:38:45.039" v="8761" actId="20577"/>
          <ac:spMkLst>
            <pc:docMk/>
            <pc:sldMk cId="3720350198" sldId="643"/>
            <ac:spMk id="7" creationId="{AF92070F-9B26-4707-BF35-E970EFCFBB3A}"/>
          </ac:spMkLst>
        </pc:spChg>
        <pc:spChg chg="add mod">
          <ac:chgData name="Lindsey Goodlow" userId="e64eb041-c3b7-4537-b144-24ab5979b462" providerId="ADAL" clId="{EC50A294-BDA4-42A5-928B-143F8AA83D8C}" dt="2021-12-17T19:29:32.152" v="8487" actId="1582"/>
          <ac:spMkLst>
            <pc:docMk/>
            <pc:sldMk cId="3720350198" sldId="643"/>
            <ac:spMk id="8" creationId="{6BF151A6-0E79-48A1-BBEE-905FE8FC6259}"/>
          </ac:spMkLst>
        </pc:spChg>
        <pc:picChg chg="del">
          <ac:chgData name="Lindsey Goodlow" userId="e64eb041-c3b7-4537-b144-24ab5979b462" providerId="ADAL" clId="{EC50A294-BDA4-42A5-928B-143F8AA83D8C}" dt="2021-12-17T19:28:59.408" v="8478" actId="478"/>
          <ac:picMkLst>
            <pc:docMk/>
            <pc:sldMk cId="3720350198" sldId="643"/>
            <ac:picMk id="4" creationId="{5FCDBB90-B96B-4BAF-9700-A8176FEE8C8E}"/>
          </ac:picMkLst>
        </pc:picChg>
        <pc:picChg chg="add mod">
          <ac:chgData name="Lindsey Goodlow" userId="e64eb041-c3b7-4537-b144-24ab5979b462" providerId="ADAL" clId="{EC50A294-BDA4-42A5-928B-143F8AA83D8C}" dt="2021-12-17T19:29:19.737" v="8483" actId="14100"/>
          <ac:picMkLst>
            <pc:docMk/>
            <pc:sldMk cId="3720350198" sldId="643"/>
            <ac:picMk id="6" creationId="{B007222B-A965-4FC9-9717-699DFF3540BD}"/>
          </ac:picMkLst>
        </pc:picChg>
      </pc:sldChg>
      <pc:sldChg chg="addSp delSp modSp add mod">
        <pc:chgData name="Lindsey Goodlow" userId="e64eb041-c3b7-4537-b144-24ab5979b462" providerId="ADAL" clId="{EC50A294-BDA4-42A5-928B-143F8AA83D8C}" dt="2021-12-17T19:40:13.839" v="8795" actId="207"/>
        <pc:sldMkLst>
          <pc:docMk/>
          <pc:sldMk cId="237126700" sldId="644"/>
        </pc:sldMkLst>
        <pc:spChg chg="add del mod">
          <ac:chgData name="Lindsey Goodlow" userId="e64eb041-c3b7-4537-b144-24ab5979b462" providerId="ADAL" clId="{EC50A294-BDA4-42A5-928B-143F8AA83D8C}" dt="2021-12-17T19:38:13.088" v="8706" actId="478"/>
          <ac:spMkLst>
            <pc:docMk/>
            <pc:sldMk cId="237126700" sldId="644"/>
            <ac:spMk id="5" creationId="{798C53A1-7972-41D3-892B-068B26BC1A42}"/>
          </ac:spMkLst>
        </pc:spChg>
        <pc:spChg chg="mod">
          <ac:chgData name="Lindsey Goodlow" userId="e64eb041-c3b7-4537-b144-24ab5979b462" providerId="ADAL" clId="{EC50A294-BDA4-42A5-928B-143F8AA83D8C}" dt="2021-12-17T19:40:13.839" v="8795" actId="207"/>
          <ac:spMkLst>
            <pc:docMk/>
            <pc:sldMk cId="237126700" sldId="644"/>
            <ac:spMk id="7" creationId="{AF92070F-9B26-4707-BF35-E970EFCFBB3A}"/>
          </ac:spMkLst>
        </pc:spChg>
        <pc:spChg chg="del">
          <ac:chgData name="Lindsey Goodlow" userId="e64eb041-c3b7-4537-b144-24ab5979b462" providerId="ADAL" clId="{EC50A294-BDA4-42A5-928B-143F8AA83D8C}" dt="2021-12-17T19:32:28.522" v="8688" actId="478"/>
          <ac:spMkLst>
            <pc:docMk/>
            <pc:sldMk cId="237126700" sldId="644"/>
            <ac:spMk id="8" creationId="{6BF151A6-0E79-48A1-BBEE-905FE8FC6259}"/>
          </ac:spMkLst>
        </pc:spChg>
        <pc:spChg chg="add del mod">
          <ac:chgData name="Lindsey Goodlow" userId="e64eb041-c3b7-4537-b144-24ab5979b462" providerId="ADAL" clId="{EC50A294-BDA4-42A5-928B-143F8AA83D8C}" dt="2021-12-17T19:38:12.144" v="8705" actId="478"/>
          <ac:spMkLst>
            <pc:docMk/>
            <pc:sldMk cId="237126700" sldId="644"/>
            <ac:spMk id="9" creationId="{410A6151-2848-4CC9-9802-4201986E085C}"/>
          </ac:spMkLst>
        </pc:spChg>
        <pc:spChg chg="add mod">
          <ac:chgData name="Lindsey Goodlow" userId="e64eb041-c3b7-4537-b144-24ab5979b462" providerId="ADAL" clId="{EC50A294-BDA4-42A5-928B-143F8AA83D8C}" dt="2021-12-17T19:39:51.249" v="8790" actId="1582"/>
          <ac:spMkLst>
            <pc:docMk/>
            <pc:sldMk cId="237126700" sldId="644"/>
            <ac:spMk id="12" creationId="{D2281967-6B54-463D-903B-FCBFAB678B04}"/>
          </ac:spMkLst>
        </pc:spChg>
        <pc:spChg chg="add mod">
          <ac:chgData name="Lindsey Goodlow" userId="e64eb041-c3b7-4537-b144-24ab5979b462" providerId="ADAL" clId="{EC50A294-BDA4-42A5-928B-143F8AA83D8C}" dt="2021-12-17T19:40:04.724" v="8794" actId="1582"/>
          <ac:spMkLst>
            <pc:docMk/>
            <pc:sldMk cId="237126700" sldId="644"/>
            <ac:spMk id="13" creationId="{2FB45958-7FEF-4AD8-9651-6642DBCFDA60}"/>
          </ac:spMkLst>
        </pc:spChg>
        <pc:picChg chg="add del mod">
          <ac:chgData name="Lindsey Goodlow" userId="e64eb041-c3b7-4537-b144-24ab5979b462" providerId="ADAL" clId="{EC50A294-BDA4-42A5-928B-143F8AA83D8C}" dt="2021-12-17T19:38:10.911" v="8704" actId="478"/>
          <ac:picMkLst>
            <pc:docMk/>
            <pc:sldMk cId="237126700" sldId="644"/>
            <ac:picMk id="4" creationId="{1A7276D7-B2BD-49F1-8645-62DDE9663AD5}"/>
          </ac:picMkLst>
        </pc:picChg>
        <pc:picChg chg="del">
          <ac:chgData name="Lindsey Goodlow" userId="e64eb041-c3b7-4537-b144-24ab5979b462" providerId="ADAL" clId="{EC50A294-BDA4-42A5-928B-143F8AA83D8C}" dt="2021-12-17T19:32:27.592" v="8687" actId="478"/>
          <ac:picMkLst>
            <pc:docMk/>
            <pc:sldMk cId="237126700" sldId="644"/>
            <ac:picMk id="6" creationId="{B007222B-A965-4FC9-9717-699DFF3540BD}"/>
          </ac:picMkLst>
        </pc:picChg>
        <pc:picChg chg="add mod">
          <ac:chgData name="Lindsey Goodlow" userId="e64eb041-c3b7-4537-b144-24ab5979b462" providerId="ADAL" clId="{EC50A294-BDA4-42A5-928B-143F8AA83D8C}" dt="2021-12-17T19:39:33.959" v="8786" actId="14100"/>
          <ac:picMkLst>
            <pc:docMk/>
            <pc:sldMk cId="237126700" sldId="644"/>
            <ac:picMk id="11" creationId="{6D5E02D3-C66C-455A-AA42-1D81A15CAB05}"/>
          </ac:picMkLst>
        </pc:picChg>
      </pc:sldChg>
      <pc:sldChg chg="addSp delSp modSp add mod">
        <pc:chgData name="Lindsey Goodlow" userId="e64eb041-c3b7-4537-b144-24ab5979b462" providerId="ADAL" clId="{EC50A294-BDA4-42A5-928B-143F8AA83D8C}" dt="2021-12-17T19:42:06.230" v="8877" actId="207"/>
        <pc:sldMkLst>
          <pc:docMk/>
          <pc:sldMk cId="162351834" sldId="645"/>
        </pc:sldMkLst>
        <pc:spChg chg="add mod">
          <ac:chgData name="Lindsey Goodlow" userId="e64eb041-c3b7-4537-b144-24ab5979b462" providerId="ADAL" clId="{EC50A294-BDA4-42A5-928B-143F8AA83D8C}" dt="2021-12-17T19:41:27.934" v="8832" actId="1582"/>
          <ac:spMkLst>
            <pc:docMk/>
            <pc:sldMk cId="162351834" sldId="645"/>
            <ac:spMk id="3" creationId="{8BF20485-C7AD-4E4F-9D37-923814B0E6B5}"/>
          </ac:spMkLst>
        </pc:spChg>
        <pc:spChg chg="mod">
          <ac:chgData name="Lindsey Goodlow" userId="e64eb041-c3b7-4537-b144-24ab5979b462" providerId="ADAL" clId="{EC50A294-BDA4-42A5-928B-143F8AA83D8C}" dt="2021-12-17T19:42:06.230" v="8877" actId="207"/>
          <ac:spMkLst>
            <pc:docMk/>
            <pc:sldMk cId="162351834" sldId="645"/>
            <ac:spMk id="7" creationId="{AF92070F-9B26-4707-BF35-E970EFCFBB3A}"/>
          </ac:spMkLst>
        </pc:spChg>
        <pc:spChg chg="del">
          <ac:chgData name="Lindsey Goodlow" userId="e64eb041-c3b7-4537-b144-24ab5979b462" providerId="ADAL" clId="{EC50A294-BDA4-42A5-928B-143F8AA83D8C}" dt="2021-12-17T19:41:07.931" v="8827" actId="478"/>
          <ac:spMkLst>
            <pc:docMk/>
            <pc:sldMk cId="162351834" sldId="645"/>
            <ac:spMk id="12" creationId="{D2281967-6B54-463D-903B-FCBFAB678B04}"/>
          </ac:spMkLst>
        </pc:spChg>
        <pc:spChg chg="del">
          <ac:chgData name="Lindsey Goodlow" userId="e64eb041-c3b7-4537-b144-24ab5979b462" providerId="ADAL" clId="{EC50A294-BDA4-42A5-928B-143F8AA83D8C}" dt="2021-12-17T19:41:09.194" v="8828" actId="478"/>
          <ac:spMkLst>
            <pc:docMk/>
            <pc:sldMk cId="162351834" sldId="645"/>
            <ac:spMk id="13" creationId="{2FB45958-7FEF-4AD8-9651-6642DBCFDA60}"/>
          </ac:spMkLst>
        </pc:spChg>
      </pc:sldChg>
      <pc:sldChg chg="addSp delSp modSp add mod">
        <pc:chgData name="Lindsey Goodlow" userId="e64eb041-c3b7-4537-b144-24ab5979b462" providerId="ADAL" clId="{EC50A294-BDA4-42A5-928B-143F8AA83D8C}" dt="2021-12-17T19:45:12.404" v="9110" actId="20577"/>
        <pc:sldMkLst>
          <pc:docMk/>
          <pc:sldMk cId="3662550156" sldId="646"/>
        </pc:sldMkLst>
        <pc:spChg chg="del">
          <ac:chgData name="Lindsey Goodlow" userId="e64eb041-c3b7-4537-b144-24ab5979b462" providerId="ADAL" clId="{EC50A294-BDA4-42A5-928B-143F8AA83D8C}" dt="2021-12-17T19:43:22.031" v="9033" actId="478"/>
          <ac:spMkLst>
            <pc:docMk/>
            <pc:sldMk cId="3662550156" sldId="646"/>
            <ac:spMk id="3" creationId="{8BF20485-C7AD-4E4F-9D37-923814B0E6B5}"/>
          </ac:spMkLst>
        </pc:spChg>
        <pc:spChg chg="add mod">
          <ac:chgData name="Lindsey Goodlow" userId="e64eb041-c3b7-4537-b144-24ab5979b462" providerId="ADAL" clId="{EC50A294-BDA4-42A5-928B-143F8AA83D8C}" dt="2021-12-17T19:44:40.470" v="9043" actId="1076"/>
          <ac:spMkLst>
            <pc:docMk/>
            <pc:sldMk cId="3662550156" sldId="646"/>
            <ac:spMk id="6" creationId="{FD390A6A-8270-41E8-999C-D8F58C955AC3}"/>
          </ac:spMkLst>
        </pc:spChg>
        <pc:spChg chg="mod">
          <ac:chgData name="Lindsey Goodlow" userId="e64eb041-c3b7-4537-b144-24ab5979b462" providerId="ADAL" clId="{EC50A294-BDA4-42A5-928B-143F8AA83D8C}" dt="2021-12-17T19:45:12.404" v="9110" actId="20577"/>
          <ac:spMkLst>
            <pc:docMk/>
            <pc:sldMk cId="3662550156" sldId="646"/>
            <ac:spMk id="7" creationId="{AF92070F-9B26-4707-BF35-E970EFCFBB3A}"/>
          </ac:spMkLst>
        </pc:spChg>
        <pc:spChg chg="add mod">
          <ac:chgData name="Lindsey Goodlow" userId="e64eb041-c3b7-4537-b144-24ab5979b462" providerId="ADAL" clId="{EC50A294-BDA4-42A5-928B-143F8AA83D8C}" dt="2021-12-17T19:44:55.300" v="9047" actId="1582"/>
          <ac:spMkLst>
            <pc:docMk/>
            <pc:sldMk cId="3662550156" sldId="646"/>
            <ac:spMk id="8" creationId="{F18EE474-3181-45FC-B13B-CE75DAE681F1}"/>
          </ac:spMkLst>
        </pc:spChg>
        <pc:picChg chg="add mod">
          <ac:chgData name="Lindsey Goodlow" userId="e64eb041-c3b7-4537-b144-24ab5979b462" providerId="ADAL" clId="{EC50A294-BDA4-42A5-928B-143F8AA83D8C}" dt="2021-12-17T19:44:18.255" v="9038" actId="14100"/>
          <ac:picMkLst>
            <pc:docMk/>
            <pc:sldMk cId="3662550156" sldId="646"/>
            <ac:picMk id="5" creationId="{76E5FDDF-BE17-4831-B4B5-865BA542C12C}"/>
          </ac:picMkLst>
        </pc:picChg>
        <pc:picChg chg="del">
          <ac:chgData name="Lindsey Goodlow" userId="e64eb041-c3b7-4537-b144-24ab5979b462" providerId="ADAL" clId="{EC50A294-BDA4-42A5-928B-143F8AA83D8C}" dt="2021-12-17T19:43:20.919" v="9032" actId="478"/>
          <ac:picMkLst>
            <pc:docMk/>
            <pc:sldMk cId="3662550156" sldId="646"/>
            <ac:picMk id="11" creationId="{6D5E02D3-C66C-455A-AA42-1D81A15CAB05}"/>
          </ac:picMkLst>
        </pc:picChg>
      </pc:sldChg>
      <pc:sldChg chg="addSp delSp modSp add mod">
        <pc:chgData name="Lindsey Goodlow" userId="e64eb041-c3b7-4537-b144-24ab5979b462" providerId="ADAL" clId="{EC50A294-BDA4-42A5-928B-143F8AA83D8C}" dt="2021-12-17T19:47:29.547" v="9223" actId="1582"/>
        <pc:sldMkLst>
          <pc:docMk/>
          <pc:sldMk cId="2293262402" sldId="647"/>
        </pc:sldMkLst>
        <pc:spChg chg="del">
          <ac:chgData name="Lindsey Goodlow" userId="e64eb041-c3b7-4537-b144-24ab5979b462" providerId="ADAL" clId="{EC50A294-BDA4-42A5-928B-143F8AA83D8C}" dt="2021-12-17T19:46:12.962" v="9145" actId="478"/>
          <ac:spMkLst>
            <pc:docMk/>
            <pc:sldMk cId="2293262402" sldId="647"/>
            <ac:spMk id="6" creationId="{FD390A6A-8270-41E8-999C-D8F58C955AC3}"/>
          </ac:spMkLst>
        </pc:spChg>
        <pc:spChg chg="mod">
          <ac:chgData name="Lindsey Goodlow" userId="e64eb041-c3b7-4537-b144-24ab5979b462" providerId="ADAL" clId="{EC50A294-BDA4-42A5-928B-143F8AA83D8C}" dt="2021-12-17T19:47:02.868" v="9215" actId="207"/>
          <ac:spMkLst>
            <pc:docMk/>
            <pc:sldMk cId="2293262402" sldId="647"/>
            <ac:spMk id="7" creationId="{AF92070F-9B26-4707-BF35-E970EFCFBB3A}"/>
          </ac:spMkLst>
        </pc:spChg>
        <pc:spChg chg="del">
          <ac:chgData name="Lindsey Goodlow" userId="e64eb041-c3b7-4537-b144-24ab5979b462" providerId="ADAL" clId="{EC50A294-BDA4-42A5-928B-143F8AA83D8C}" dt="2021-12-17T19:46:12.295" v="9144" actId="478"/>
          <ac:spMkLst>
            <pc:docMk/>
            <pc:sldMk cId="2293262402" sldId="647"/>
            <ac:spMk id="8" creationId="{F18EE474-3181-45FC-B13B-CE75DAE681F1}"/>
          </ac:spMkLst>
        </pc:spChg>
        <pc:spChg chg="add mod">
          <ac:chgData name="Lindsey Goodlow" userId="e64eb041-c3b7-4537-b144-24ab5979b462" providerId="ADAL" clId="{EC50A294-BDA4-42A5-928B-143F8AA83D8C}" dt="2021-12-17T19:47:16.921" v="9219" actId="1582"/>
          <ac:spMkLst>
            <pc:docMk/>
            <pc:sldMk cId="2293262402" sldId="647"/>
            <ac:spMk id="9" creationId="{B28A0C64-7CD0-4008-BB72-71BF5EFC3EBA}"/>
          </ac:spMkLst>
        </pc:spChg>
        <pc:spChg chg="add mod">
          <ac:chgData name="Lindsey Goodlow" userId="e64eb041-c3b7-4537-b144-24ab5979b462" providerId="ADAL" clId="{EC50A294-BDA4-42A5-928B-143F8AA83D8C}" dt="2021-12-17T19:47:29.547" v="9223" actId="1582"/>
          <ac:spMkLst>
            <pc:docMk/>
            <pc:sldMk cId="2293262402" sldId="647"/>
            <ac:spMk id="10" creationId="{C831C077-90FF-4A2D-8856-FB355DEC68FA}"/>
          </ac:spMkLst>
        </pc:spChg>
        <pc:picChg chg="add mod">
          <ac:chgData name="Lindsey Goodlow" userId="e64eb041-c3b7-4537-b144-24ab5979b462" providerId="ADAL" clId="{EC50A294-BDA4-42A5-928B-143F8AA83D8C}" dt="2021-12-17T19:46:27.406" v="9150" actId="1076"/>
          <ac:picMkLst>
            <pc:docMk/>
            <pc:sldMk cId="2293262402" sldId="647"/>
            <ac:picMk id="4" creationId="{0A3B48CB-DC9B-46D3-B5DD-F78801B875DC}"/>
          </ac:picMkLst>
        </pc:picChg>
        <pc:picChg chg="del">
          <ac:chgData name="Lindsey Goodlow" userId="e64eb041-c3b7-4537-b144-24ab5979b462" providerId="ADAL" clId="{EC50A294-BDA4-42A5-928B-143F8AA83D8C}" dt="2021-12-17T19:46:11.095" v="9143" actId="478"/>
          <ac:picMkLst>
            <pc:docMk/>
            <pc:sldMk cId="2293262402" sldId="647"/>
            <ac:picMk id="5" creationId="{76E5FDDF-BE17-4831-B4B5-865BA542C12C}"/>
          </ac:picMkLst>
        </pc:picChg>
      </pc:sldChg>
      <pc:sldChg chg="addSp delSp modSp add mod">
        <pc:chgData name="Lindsey Goodlow" userId="e64eb041-c3b7-4537-b144-24ab5979b462" providerId="ADAL" clId="{EC50A294-BDA4-42A5-928B-143F8AA83D8C}" dt="2021-12-17T19:49:03.261" v="9265" actId="14100"/>
        <pc:sldMkLst>
          <pc:docMk/>
          <pc:sldMk cId="4096014698" sldId="648"/>
        </pc:sldMkLst>
        <pc:spChg chg="mod">
          <ac:chgData name="Lindsey Goodlow" userId="e64eb041-c3b7-4537-b144-24ab5979b462" providerId="ADAL" clId="{EC50A294-BDA4-42A5-928B-143F8AA83D8C}" dt="2021-12-17T19:48:10.440" v="9259" actId="20577"/>
          <ac:spMkLst>
            <pc:docMk/>
            <pc:sldMk cId="4096014698" sldId="648"/>
            <ac:spMk id="7" creationId="{AF92070F-9B26-4707-BF35-E970EFCFBB3A}"/>
          </ac:spMkLst>
        </pc:spChg>
        <pc:spChg chg="del">
          <ac:chgData name="Lindsey Goodlow" userId="e64eb041-c3b7-4537-b144-24ab5979b462" providerId="ADAL" clId="{EC50A294-BDA4-42A5-928B-143F8AA83D8C}" dt="2021-12-17T19:48:54.986" v="9261" actId="478"/>
          <ac:spMkLst>
            <pc:docMk/>
            <pc:sldMk cId="4096014698" sldId="648"/>
            <ac:spMk id="9" creationId="{B28A0C64-7CD0-4008-BB72-71BF5EFC3EBA}"/>
          </ac:spMkLst>
        </pc:spChg>
        <pc:spChg chg="del">
          <ac:chgData name="Lindsey Goodlow" userId="e64eb041-c3b7-4537-b144-24ab5979b462" providerId="ADAL" clId="{EC50A294-BDA4-42A5-928B-143F8AA83D8C}" dt="2021-12-17T19:48:55.787" v="9262" actId="478"/>
          <ac:spMkLst>
            <pc:docMk/>
            <pc:sldMk cId="4096014698" sldId="648"/>
            <ac:spMk id="10" creationId="{C831C077-90FF-4A2D-8856-FB355DEC68FA}"/>
          </ac:spMkLst>
        </pc:spChg>
        <pc:picChg chg="del">
          <ac:chgData name="Lindsey Goodlow" userId="e64eb041-c3b7-4537-b144-24ab5979b462" providerId="ADAL" clId="{EC50A294-BDA4-42A5-928B-143F8AA83D8C}" dt="2021-12-17T19:48:54.038" v="9260" actId="478"/>
          <ac:picMkLst>
            <pc:docMk/>
            <pc:sldMk cId="4096014698" sldId="648"/>
            <ac:picMk id="4" creationId="{0A3B48CB-DC9B-46D3-B5DD-F78801B875DC}"/>
          </ac:picMkLst>
        </pc:picChg>
        <pc:picChg chg="add mod">
          <ac:chgData name="Lindsey Goodlow" userId="e64eb041-c3b7-4537-b144-24ab5979b462" providerId="ADAL" clId="{EC50A294-BDA4-42A5-928B-143F8AA83D8C}" dt="2021-12-17T19:49:03.261" v="9265" actId="14100"/>
          <ac:picMkLst>
            <pc:docMk/>
            <pc:sldMk cId="4096014698" sldId="648"/>
            <ac:picMk id="5" creationId="{997A7EB1-F401-4720-919B-090D764B2FD4}"/>
          </ac:picMkLst>
        </pc:picChg>
      </pc:sldChg>
      <pc:sldChg chg="addSp delSp modSp add mod ord">
        <pc:chgData name="Lindsey Goodlow" userId="e64eb041-c3b7-4537-b144-24ab5979b462" providerId="ADAL" clId="{EC50A294-BDA4-42A5-928B-143F8AA83D8C}" dt="2021-12-20T17:23:18.925" v="11614" actId="14100"/>
        <pc:sldMkLst>
          <pc:docMk/>
          <pc:sldMk cId="2692914046" sldId="649"/>
        </pc:sldMkLst>
        <pc:spChg chg="mod">
          <ac:chgData name="Lindsey Goodlow" userId="e64eb041-c3b7-4537-b144-24ab5979b462" providerId="ADAL" clId="{EC50A294-BDA4-42A5-928B-143F8AA83D8C}" dt="2021-12-17T20:04:48.716" v="9322" actId="20577"/>
          <ac:spMkLst>
            <pc:docMk/>
            <pc:sldMk cId="2692914046" sldId="649"/>
            <ac:spMk id="2" creationId="{00000000-0000-0000-0000-000000000000}"/>
          </ac:spMkLst>
        </pc:spChg>
        <pc:spChg chg="del">
          <ac:chgData name="Lindsey Goodlow" userId="e64eb041-c3b7-4537-b144-24ab5979b462" providerId="ADAL" clId="{EC50A294-BDA4-42A5-928B-143F8AA83D8C}" dt="2021-12-17T20:03:31.609" v="9271" actId="478"/>
          <ac:spMkLst>
            <pc:docMk/>
            <pc:sldMk cId="2692914046" sldId="649"/>
            <ac:spMk id="5" creationId="{0F26FFF6-ABFE-4BA0-B911-DB870D8BA809}"/>
          </ac:spMkLst>
        </pc:spChg>
        <pc:spChg chg="del">
          <ac:chgData name="Lindsey Goodlow" userId="e64eb041-c3b7-4537-b144-24ab5979b462" providerId="ADAL" clId="{EC50A294-BDA4-42A5-928B-143F8AA83D8C}" dt="2021-12-17T20:03:30.694" v="9270" actId="478"/>
          <ac:spMkLst>
            <pc:docMk/>
            <pc:sldMk cId="2692914046" sldId="649"/>
            <ac:spMk id="6" creationId="{2CF8AD44-A9A4-4649-B42C-F3EE57C96AAC}"/>
          </ac:spMkLst>
        </pc:spChg>
        <pc:spChg chg="mod">
          <ac:chgData name="Lindsey Goodlow" userId="e64eb041-c3b7-4537-b144-24ab5979b462" providerId="ADAL" clId="{EC50A294-BDA4-42A5-928B-143F8AA83D8C}" dt="2021-12-20T17:23:18.925" v="11614" actId="14100"/>
          <ac:spMkLst>
            <pc:docMk/>
            <pc:sldMk cId="2692914046" sldId="649"/>
            <ac:spMk id="7" creationId="{AF92070F-9B26-4707-BF35-E970EFCFBB3A}"/>
          </ac:spMkLst>
        </pc:spChg>
        <pc:spChg chg="add mod">
          <ac:chgData name="Lindsey Goodlow" userId="e64eb041-c3b7-4537-b144-24ab5979b462" providerId="ADAL" clId="{EC50A294-BDA4-42A5-928B-143F8AA83D8C}" dt="2021-12-17T20:04:28.295" v="9308" actId="1582"/>
          <ac:spMkLst>
            <pc:docMk/>
            <pc:sldMk cId="2692914046" sldId="649"/>
            <ac:spMk id="9" creationId="{CEBAD62E-4935-429E-93E7-0F9452673AF4}"/>
          </ac:spMkLst>
        </pc:spChg>
        <pc:spChg chg="add mod">
          <ac:chgData name="Lindsey Goodlow" userId="e64eb041-c3b7-4537-b144-24ab5979b462" providerId="ADAL" clId="{EC50A294-BDA4-42A5-928B-143F8AA83D8C}" dt="2021-12-17T20:04:41.598" v="9312" actId="1582"/>
          <ac:spMkLst>
            <pc:docMk/>
            <pc:sldMk cId="2692914046" sldId="649"/>
            <ac:spMk id="10" creationId="{7205DBAD-51DD-4528-8466-BE2F79C0DC84}"/>
          </ac:spMkLst>
        </pc:spChg>
        <pc:picChg chg="del">
          <ac:chgData name="Lindsey Goodlow" userId="e64eb041-c3b7-4537-b144-24ab5979b462" providerId="ADAL" clId="{EC50A294-BDA4-42A5-928B-143F8AA83D8C}" dt="2021-12-17T20:03:28.385" v="9269" actId="478"/>
          <ac:picMkLst>
            <pc:docMk/>
            <pc:sldMk cId="2692914046" sldId="649"/>
            <ac:picMk id="4" creationId="{4DDCC3AC-354C-48F8-8DCF-714696B7F031}"/>
          </ac:picMkLst>
        </pc:picChg>
        <pc:picChg chg="add mod modCrop">
          <ac:chgData name="Lindsey Goodlow" userId="e64eb041-c3b7-4537-b144-24ab5979b462" providerId="ADAL" clId="{EC50A294-BDA4-42A5-928B-143F8AA83D8C}" dt="2021-12-17T20:03:58.295" v="9278" actId="14100"/>
          <ac:picMkLst>
            <pc:docMk/>
            <pc:sldMk cId="2692914046" sldId="649"/>
            <ac:picMk id="8" creationId="{490E69E8-8B1D-4F4D-9FDE-1C83F884D2A6}"/>
          </ac:picMkLst>
        </pc:picChg>
      </pc:sldChg>
      <pc:sldChg chg="addSp delSp modSp add mod">
        <pc:chgData name="Lindsey Goodlow" userId="e64eb041-c3b7-4537-b144-24ab5979b462" providerId="ADAL" clId="{EC50A294-BDA4-42A5-928B-143F8AA83D8C}" dt="2021-12-20T17:23:27.511" v="11616" actId="12"/>
        <pc:sldMkLst>
          <pc:docMk/>
          <pc:sldMk cId="2149110039" sldId="650"/>
        </pc:sldMkLst>
        <pc:spChg chg="mod">
          <ac:chgData name="Lindsey Goodlow" userId="e64eb041-c3b7-4537-b144-24ab5979b462" providerId="ADAL" clId="{EC50A294-BDA4-42A5-928B-143F8AA83D8C}" dt="2021-12-17T20:07:07.513" v="9372" actId="14100"/>
          <ac:spMkLst>
            <pc:docMk/>
            <pc:sldMk cId="2149110039" sldId="650"/>
            <ac:spMk id="2" creationId="{00000000-0000-0000-0000-000000000000}"/>
          </ac:spMkLst>
        </pc:spChg>
        <pc:spChg chg="add del">
          <ac:chgData name="Lindsey Goodlow" userId="e64eb041-c3b7-4537-b144-24ab5979b462" providerId="ADAL" clId="{EC50A294-BDA4-42A5-928B-143F8AA83D8C}" dt="2021-12-17T20:08:11.965" v="9410" actId="478"/>
          <ac:spMkLst>
            <pc:docMk/>
            <pc:sldMk cId="2149110039" sldId="650"/>
            <ac:spMk id="5" creationId="{A441CF2D-C69B-4EC3-9B6C-60C6DA920702}"/>
          </ac:spMkLst>
        </pc:spChg>
        <pc:spChg chg="add mod">
          <ac:chgData name="Lindsey Goodlow" userId="e64eb041-c3b7-4537-b144-24ab5979b462" providerId="ADAL" clId="{EC50A294-BDA4-42A5-928B-143F8AA83D8C}" dt="2021-12-17T20:08:23.134" v="9414" actId="1582"/>
          <ac:spMkLst>
            <pc:docMk/>
            <pc:sldMk cId="2149110039" sldId="650"/>
            <ac:spMk id="6" creationId="{D5259B74-61B9-450B-B6BA-EB8A955356FE}"/>
          </ac:spMkLst>
        </pc:spChg>
        <pc:spChg chg="mod">
          <ac:chgData name="Lindsey Goodlow" userId="e64eb041-c3b7-4537-b144-24ab5979b462" providerId="ADAL" clId="{EC50A294-BDA4-42A5-928B-143F8AA83D8C}" dt="2021-12-20T17:23:27.511" v="11616" actId="12"/>
          <ac:spMkLst>
            <pc:docMk/>
            <pc:sldMk cId="2149110039" sldId="650"/>
            <ac:spMk id="7" creationId="{AF92070F-9B26-4707-BF35-E970EFCFBB3A}"/>
          </ac:spMkLst>
        </pc:spChg>
        <pc:spChg chg="del">
          <ac:chgData name="Lindsey Goodlow" userId="e64eb041-c3b7-4537-b144-24ab5979b462" providerId="ADAL" clId="{EC50A294-BDA4-42A5-928B-143F8AA83D8C}" dt="2021-12-17T20:07:32.623" v="9403" actId="478"/>
          <ac:spMkLst>
            <pc:docMk/>
            <pc:sldMk cId="2149110039" sldId="650"/>
            <ac:spMk id="9" creationId="{CEBAD62E-4935-429E-93E7-0F9452673AF4}"/>
          </ac:spMkLst>
        </pc:spChg>
        <pc:spChg chg="del">
          <ac:chgData name="Lindsey Goodlow" userId="e64eb041-c3b7-4537-b144-24ab5979b462" providerId="ADAL" clId="{EC50A294-BDA4-42A5-928B-143F8AA83D8C}" dt="2021-12-17T20:07:33.644" v="9404" actId="478"/>
          <ac:spMkLst>
            <pc:docMk/>
            <pc:sldMk cId="2149110039" sldId="650"/>
            <ac:spMk id="10" creationId="{7205DBAD-51DD-4528-8466-BE2F79C0DC84}"/>
          </ac:spMkLst>
        </pc:spChg>
        <pc:picChg chg="add mod">
          <ac:chgData name="Lindsey Goodlow" userId="e64eb041-c3b7-4537-b144-24ab5979b462" providerId="ADAL" clId="{EC50A294-BDA4-42A5-928B-143F8AA83D8C}" dt="2021-12-17T20:08:04.852" v="9408" actId="14100"/>
          <ac:picMkLst>
            <pc:docMk/>
            <pc:sldMk cId="2149110039" sldId="650"/>
            <ac:picMk id="4" creationId="{CACA46EF-A516-4FA8-AB8F-D49FC26D5D6A}"/>
          </ac:picMkLst>
        </pc:picChg>
        <pc:picChg chg="del">
          <ac:chgData name="Lindsey Goodlow" userId="e64eb041-c3b7-4537-b144-24ab5979b462" providerId="ADAL" clId="{EC50A294-BDA4-42A5-928B-143F8AA83D8C}" dt="2021-12-17T20:07:31.286" v="9402" actId="478"/>
          <ac:picMkLst>
            <pc:docMk/>
            <pc:sldMk cId="2149110039" sldId="650"/>
            <ac:picMk id="8" creationId="{490E69E8-8B1D-4F4D-9FDE-1C83F884D2A6}"/>
          </ac:picMkLst>
        </pc:picChg>
      </pc:sldChg>
      <pc:sldChg chg="addSp delSp modSp add mod">
        <pc:chgData name="Lindsey Goodlow" userId="e64eb041-c3b7-4537-b144-24ab5979b462" providerId="ADAL" clId="{EC50A294-BDA4-42A5-928B-143F8AA83D8C}" dt="2021-12-17T20:14:09.362" v="9688" actId="1582"/>
        <pc:sldMkLst>
          <pc:docMk/>
          <pc:sldMk cId="3312500862" sldId="651"/>
        </pc:sldMkLst>
        <pc:spChg chg="del">
          <ac:chgData name="Lindsey Goodlow" userId="e64eb041-c3b7-4537-b144-24ab5979b462" providerId="ADAL" clId="{EC50A294-BDA4-42A5-928B-143F8AA83D8C}" dt="2021-12-17T20:09:26.296" v="9417" actId="478"/>
          <ac:spMkLst>
            <pc:docMk/>
            <pc:sldMk cId="3312500862" sldId="651"/>
            <ac:spMk id="6" creationId="{D5259B74-61B9-450B-B6BA-EB8A955356FE}"/>
          </ac:spMkLst>
        </pc:spChg>
        <pc:spChg chg="mod">
          <ac:chgData name="Lindsey Goodlow" userId="e64eb041-c3b7-4537-b144-24ab5979b462" providerId="ADAL" clId="{EC50A294-BDA4-42A5-928B-143F8AA83D8C}" dt="2021-12-17T20:11:15.216" v="9656" actId="207"/>
          <ac:spMkLst>
            <pc:docMk/>
            <pc:sldMk cId="3312500862" sldId="651"/>
            <ac:spMk id="7" creationId="{AF92070F-9B26-4707-BF35-E970EFCFBB3A}"/>
          </ac:spMkLst>
        </pc:spChg>
        <pc:spChg chg="add del mod">
          <ac:chgData name="Lindsey Goodlow" userId="e64eb041-c3b7-4537-b144-24ab5979b462" providerId="ADAL" clId="{EC50A294-BDA4-42A5-928B-143F8AA83D8C}" dt="2021-12-17T20:11:52.537" v="9661" actId="478"/>
          <ac:spMkLst>
            <pc:docMk/>
            <pc:sldMk cId="3312500862" sldId="651"/>
            <ac:spMk id="8" creationId="{62B57CEC-6D2F-4C00-9591-B32003DB721D}"/>
          </ac:spMkLst>
        </pc:spChg>
        <pc:spChg chg="add mod">
          <ac:chgData name="Lindsey Goodlow" userId="e64eb041-c3b7-4537-b144-24ab5979b462" providerId="ADAL" clId="{EC50A294-BDA4-42A5-928B-143F8AA83D8C}" dt="2021-12-17T20:13:48.346" v="9684" actId="1582"/>
          <ac:spMkLst>
            <pc:docMk/>
            <pc:sldMk cId="3312500862" sldId="651"/>
            <ac:spMk id="13" creationId="{34F9F7E0-2F48-484E-8415-B18FAA268975}"/>
          </ac:spMkLst>
        </pc:spChg>
        <pc:spChg chg="add mod">
          <ac:chgData name="Lindsey Goodlow" userId="e64eb041-c3b7-4537-b144-24ab5979b462" providerId="ADAL" clId="{EC50A294-BDA4-42A5-928B-143F8AA83D8C}" dt="2021-12-17T20:14:09.362" v="9688" actId="1582"/>
          <ac:spMkLst>
            <pc:docMk/>
            <pc:sldMk cId="3312500862" sldId="651"/>
            <ac:spMk id="14" creationId="{3000BAF3-B490-49B8-812C-A8D6A77BDB5A}"/>
          </ac:spMkLst>
        </pc:spChg>
        <pc:picChg chg="del">
          <ac:chgData name="Lindsey Goodlow" userId="e64eb041-c3b7-4537-b144-24ab5979b462" providerId="ADAL" clId="{EC50A294-BDA4-42A5-928B-143F8AA83D8C}" dt="2021-12-17T20:09:25.243" v="9416" actId="478"/>
          <ac:picMkLst>
            <pc:docMk/>
            <pc:sldMk cId="3312500862" sldId="651"/>
            <ac:picMk id="4" creationId="{CACA46EF-A516-4FA8-AB8F-D49FC26D5D6A}"/>
          </ac:picMkLst>
        </pc:picChg>
        <pc:picChg chg="add del mod">
          <ac:chgData name="Lindsey Goodlow" userId="e64eb041-c3b7-4537-b144-24ab5979b462" providerId="ADAL" clId="{EC50A294-BDA4-42A5-928B-143F8AA83D8C}" dt="2021-12-17T20:11:53.958" v="9662" actId="478"/>
          <ac:picMkLst>
            <pc:docMk/>
            <pc:sldMk cId="3312500862" sldId="651"/>
            <ac:picMk id="5" creationId="{235D0D97-00DD-4F81-89D5-F7011A86FD7D}"/>
          </ac:picMkLst>
        </pc:picChg>
        <pc:picChg chg="add del mod modCrop">
          <ac:chgData name="Lindsey Goodlow" userId="e64eb041-c3b7-4537-b144-24ab5979b462" providerId="ADAL" clId="{EC50A294-BDA4-42A5-928B-143F8AA83D8C}" dt="2021-12-17T20:12:56.381" v="9673" actId="478"/>
          <ac:picMkLst>
            <pc:docMk/>
            <pc:sldMk cId="3312500862" sldId="651"/>
            <ac:picMk id="10" creationId="{3F57D730-DA95-4239-BCDD-C1162DF72C22}"/>
          </ac:picMkLst>
        </pc:picChg>
        <pc:picChg chg="add mod modCrop">
          <ac:chgData name="Lindsey Goodlow" userId="e64eb041-c3b7-4537-b144-24ab5979b462" providerId="ADAL" clId="{EC50A294-BDA4-42A5-928B-143F8AA83D8C}" dt="2021-12-17T20:13:31.638" v="9680" actId="14100"/>
          <ac:picMkLst>
            <pc:docMk/>
            <pc:sldMk cId="3312500862" sldId="651"/>
            <ac:picMk id="12" creationId="{DF3A165E-6269-46D4-BA78-85E4B02318F7}"/>
          </ac:picMkLst>
        </pc:picChg>
      </pc:sldChg>
      <pc:sldChg chg="addSp delSp modSp add mod">
        <pc:chgData name="Lindsey Goodlow" userId="e64eb041-c3b7-4537-b144-24ab5979b462" providerId="ADAL" clId="{EC50A294-BDA4-42A5-928B-143F8AA83D8C}" dt="2021-12-20T17:23:38.560" v="11619" actId="12"/>
        <pc:sldMkLst>
          <pc:docMk/>
          <pc:sldMk cId="2296204229" sldId="652"/>
        </pc:sldMkLst>
        <pc:spChg chg="add mod">
          <ac:chgData name="Lindsey Goodlow" userId="e64eb041-c3b7-4537-b144-24ab5979b462" providerId="ADAL" clId="{EC50A294-BDA4-42A5-928B-143F8AA83D8C}" dt="2021-12-20T16:46:26.747" v="9868" actId="1582"/>
          <ac:spMkLst>
            <pc:docMk/>
            <pc:sldMk cId="2296204229" sldId="652"/>
            <ac:spMk id="5" creationId="{7BF0F4CE-E5AD-4101-B6E6-9556D526E26B}"/>
          </ac:spMkLst>
        </pc:spChg>
        <pc:spChg chg="mod">
          <ac:chgData name="Lindsey Goodlow" userId="e64eb041-c3b7-4537-b144-24ab5979b462" providerId="ADAL" clId="{EC50A294-BDA4-42A5-928B-143F8AA83D8C}" dt="2021-12-20T17:23:38.560" v="11619" actId="12"/>
          <ac:spMkLst>
            <pc:docMk/>
            <pc:sldMk cId="2296204229" sldId="652"/>
            <ac:spMk id="7" creationId="{AF92070F-9B26-4707-BF35-E970EFCFBB3A}"/>
          </ac:spMkLst>
        </pc:spChg>
        <pc:spChg chg="del">
          <ac:chgData name="Lindsey Goodlow" userId="e64eb041-c3b7-4537-b144-24ab5979b462" providerId="ADAL" clId="{EC50A294-BDA4-42A5-928B-143F8AA83D8C}" dt="2021-12-20T16:44:17.579" v="9859" actId="478"/>
          <ac:spMkLst>
            <pc:docMk/>
            <pc:sldMk cId="2296204229" sldId="652"/>
            <ac:spMk id="13" creationId="{34F9F7E0-2F48-484E-8415-B18FAA268975}"/>
          </ac:spMkLst>
        </pc:spChg>
        <pc:spChg chg="del">
          <ac:chgData name="Lindsey Goodlow" userId="e64eb041-c3b7-4537-b144-24ab5979b462" providerId="ADAL" clId="{EC50A294-BDA4-42A5-928B-143F8AA83D8C}" dt="2021-12-20T16:44:18.245" v="9860" actId="478"/>
          <ac:spMkLst>
            <pc:docMk/>
            <pc:sldMk cId="2296204229" sldId="652"/>
            <ac:spMk id="14" creationId="{3000BAF3-B490-49B8-812C-A8D6A77BDB5A}"/>
          </ac:spMkLst>
        </pc:spChg>
        <pc:picChg chg="add mod">
          <ac:chgData name="Lindsey Goodlow" userId="e64eb041-c3b7-4537-b144-24ab5979b462" providerId="ADAL" clId="{EC50A294-BDA4-42A5-928B-143F8AA83D8C}" dt="2021-12-20T16:46:13.470" v="9864" actId="1076"/>
          <ac:picMkLst>
            <pc:docMk/>
            <pc:sldMk cId="2296204229" sldId="652"/>
            <ac:picMk id="4" creationId="{95BF8BAB-CCA4-4382-B74B-C8E247BAD2BB}"/>
          </ac:picMkLst>
        </pc:picChg>
        <pc:picChg chg="del">
          <ac:chgData name="Lindsey Goodlow" userId="e64eb041-c3b7-4537-b144-24ab5979b462" providerId="ADAL" clId="{EC50A294-BDA4-42A5-928B-143F8AA83D8C}" dt="2021-12-20T16:44:16.629" v="9858" actId="478"/>
          <ac:picMkLst>
            <pc:docMk/>
            <pc:sldMk cId="2296204229" sldId="652"/>
            <ac:picMk id="12" creationId="{DF3A165E-6269-46D4-BA78-85E4B02318F7}"/>
          </ac:picMkLst>
        </pc:picChg>
      </pc:sldChg>
      <pc:sldChg chg="addSp delSp modSp add mod">
        <pc:chgData name="Lindsey Goodlow" userId="e64eb041-c3b7-4537-b144-24ab5979b462" providerId="ADAL" clId="{EC50A294-BDA4-42A5-928B-143F8AA83D8C}" dt="2021-12-20T17:23:44.735" v="11620" actId="14100"/>
        <pc:sldMkLst>
          <pc:docMk/>
          <pc:sldMk cId="1151779587" sldId="653"/>
        </pc:sldMkLst>
        <pc:spChg chg="del">
          <ac:chgData name="Lindsey Goodlow" userId="e64eb041-c3b7-4537-b144-24ab5979b462" providerId="ADAL" clId="{EC50A294-BDA4-42A5-928B-143F8AA83D8C}" dt="2021-12-20T16:48:38.144" v="9935" actId="478"/>
          <ac:spMkLst>
            <pc:docMk/>
            <pc:sldMk cId="1151779587" sldId="653"/>
            <ac:spMk id="5" creationId="{7BF0F4CE-E5AD-4101-B6E6-9556D526E26B}"/>
          </ac:spMkLst>
        </pc:spChg>
        <pc:spChg chg="mod">
          <ac:chgData name="Lindsey Goodlow" userId="e64eb041-c3b7-4537-b144-24ab5979b462" providerId="ADAL" clId="{EC50A294-BDA4-42A5-928B-143F8AA83D8C}" dt="2021-12-20T17:23:44.735" v="11620" actId="14100"/>
          <ac:spMkLst>
            <pc:docMk/>
            <pc:sldMk cId="1151779587" sldId="653"/>
            <ac:spMk id="7" creationId="{AF92070F-9B26-4707-BF35-E970EFCFBB3A}"/>
          </ac:spMkLst>
        </pc:spChg>
        <pc:spChg chg="add mod">
          <ac:chgData name="Lindsey Goodlow" userId="e64eb041-c3b7-4537-b144-24ab5979b462" providerId="ADAL" clId="{EC50A294-BDA4-42A5-928B-143F8AA83D8C}" dt="2021-12-20T16:50:36.241" v="10141" actId="208"/>
          <ac:spMkLst>
            <pc:docMk/>
            <pc:sldMk cId="1151779587" sldId="653"/>
            <ac:spMk id="8" creationId="{8DC846C1-B2EC-41A7-AD5D-7DDABEF58E51}"/>
          </ac:spMkLst>
        </pc:spChg>
        <pc:spChg chg="add mod">
          <ac:chgData name="Lindsey Goodlow" userId="e64eb041-c3b7-4537-b144-24ab5979b462" providerId="ADAL" clId="{EC50A294-BDA4-42A5-928B-143F8AA83D8C}" dt="2021-12-20T16:50:51.631" v="10145" actId="1582"/>
          <ac:spMkLst>
            <pc:docMk/>
            <pc:sldMk cId="1151779587" sldId="653"/>
            <ac:spMk id="9" creationId="{E05DF4A2-293B-4D7E-A5F2-4845C5A3D43B}"/>
          </ac:spMkLst>
        </pc:spChg>
        <pc:picChg chg="del">
          <ac:chgData name="Lindsey Goodlow" userId="e64eb041-c3b7-4537-b144-24ab5979b462" providerId="ADAL" clId="{EC50A294-BDA4-42A5-928B-143F8AA83D8C}" dt="2021-12-20T16:48:36.761" v="9934" actId="478"/>
          <ac:picMkLst>
            <pc:docMk/>
            <pc:sldMk cId="1151779587" sldId="653"/>
            <ac:picMk id="4" creationId="{95BF8BAB-CCA4-4382-B74B-C8E247BAD2BB}"/>
          </ac:picMkLst>
        </pc:picChg>
        <pc:picChg chg="add mod">
          <ac:chgData name="Lindsey Goodlow" userId="e64eb041-c3b7-4537-b144-24ab5979b462" providerId="ADAL" clId="{EC50A294-BDA4-42A5-928B-143F8AA83D8C}" dt="2021-12-20T16:48:55.246" v="9939" actId="14100"/>
          <ac:picMkLst>
            <pc:docMk/>
            <pc:sldMk cId="1151779587" sldId="653"/>
            <ac:picMk id="6" creationId="{C25743CF-3161-41F9-BC04-70464F16BB77}"/>
          </ac:picMkLst>
        </pc:picChg>
      </pc:sldChg>
      <pc:sldChg chg="addSp delSp modSp add mod">
        <pc:chgData name="Lindsey Goodlow" userId="e64eb041-c3b7-4537-b144-24ab5979b462" providerId="ADAL" clId="{EC50A294-BDA4-42A5-928B-143F8AA83D8C}" dt="2021-12-20T17:23:48.433" v="11621" actId="14100"/>
        <pc:sldMkLst>
          <pc:docMk/>
          <pc:sldMk cId="3023979176" sldId="654"/>
        </pc:sldMkLst>
        <pc:spChg chg="add mod">
          <ac:chgData name="Lindsey Goodlow" userId="e64eb041-c3b7-4537-b144-24ab5979b462" providerId="ADAL" clId="{EC50A294-BDA4-42A5-928B-143F8AA83D8C}" dt="2021-12-20T16:52:55.802" v="10275" actId="1582"/>
          <ac:spMkLst>
            <pc:docMk/>
            <pc:sldMk cId="3023979176" sldId="654"/>
            <ac:spMk id="5" creationId="{DFD35A49-6444-4E8C-A551-241EF0A9BE15}"/>
          </ac:spMkLst>
        </pc:spChg>
        <pc:spChg chg="mod">
          <ac:chgData name="Lindsey Goodlow" userId="e64eb041-c3b7-4537-b144-24ab5979b462" providerId="ADAL" clId="{EC50A294-BDA4-42A5-928B-143F8AA83D8C}" dt="2021-12-20T17:23:48.433" v="11621" actId="14100"/>
          <ac:spMkLst>
            <pc:docMk/>
            <pc:sldMk cId="3023979176" sldId="654"/>
            <ac:spMk id="7" creationId="{AF92070F-9B26-4707-BF35-E970EFCFBB3A}"/>
          </ac:spMkLst>
        </pc:spChg>
        <pc:spChg chg="del">
          <ac:chgData name="Lindsey Goodlow" userId="e64eb041-c3b7-4537-b144-24ab5979b462" providerId="ADAL" clId="{EC50A294-BDA4-42A5-928B-143F8AA83D8C}" dt="2021-12-20T16:52:19.011" v="10268" actId="478"/>
          <ac:spMkLst>
            <pc:docMk/>
            <pc:sldMk cId="3023979176" sldId="654"/>
            <ac:spMk id="8" creationId="{8DC846C1-B2EC-41A7-AD5D-7DDABEF58E51}"/>
          </ac:spMkLst>
        </pc:spChg>
        <pc:spChg chg="del">
          <ac:chgData name="Lindsey Goodlow" userId="e64eb041-c3b7-4537-b144-24ab5979b462" providerId="ADAL" clId="{EC50A294-BDA4-42A5-928B-143F8AA83D8C}" dt="2021-12-20T16:52:18.240" v="10267" actId="478"/>
          <ac:spMkLst>
            <pc:docMk/>
            <pc:sldMk cId="3023979176" sldId="654"/>
            <ac:spMk id="9" creationId="{E05DF4A2-293B-4D7E-A5F2-4845C5A3D43B}"/>
          </ac:spMkLst>
        </pc:spChg>
        <pc:picChg chg="add mod">
          <ac:chgData name="Lindsey Goodlow" userId="e64eb041-c3b7-4537-b144-24ab5979b462" providerId="ADAL" clId="{EC50A294-BDA4-42A5-928B-143F8AA83D8C}" dt="2021-12-20T16:52:40.681" v="10271" actId="14100"/>
          <ac:picMkLst>
            <pc:docMk/>
            <pc:sldMk cId="3023979176" sldId="654"/>
            <ac:picMk id="4" creationId="{259B2764-B9B5-462A-9773-6BCF7B68C09C}"/>
          </ac:picMkLst>
        </pc:picChg>
        <pc:picChg chg="del">
          <ac:chgData name="Lindsey Goodlow" userId="e64eb041-c3b7-4537-b144-24ab5979b462" providerId="ADAL" clId="{EC50A294-BDA4-42A5-928B-143F8AA83D8C}" dt="2021-12-20T16:52:17.309" v="10266" actId="478"/>
          <ac:picMkLst>
            <pc:docMk/>
            <pc:sldMk cId="3023979176" sldId="654"/>
            <ac:picMk id="6" creationId="{C25743CF-3161-41F9-BC04-70464F16BB77}"/>
          </ac:picMkLst>
        </pc:picChg>
      </pc:sldChg>
      <pc:sldChg chg="addSp delSp modSp add mod ord">
        <pc:chgData name="Lindsey Goodlow" userId="e64eb041-c3b7-4537-b144-24ab5979b462" providerId="ADAL" clId="{EC50A294-BDA4-42A5-928B-143F8AA83D8C}" dt="2021-12-20T17:24:17.081" v="11627" actId="207"/>
        <pc:sldMkLst>
          <pc:docMk/>
          <pc:sldMk cId="3657040823" sldId="655"/>
        </pc:sldMkLst>
        <pc:spChg chg="del">
          <ac:chgData name="Lindsey Goodlow" userId="e64eb041-c3b7-4537-b144-24ab5979b462" providerId="ADAL" clId="{EC50A294-BDA4-42A5-928B-143F8AA83D8C}" dt="2021-12-20T16:54:15.896" v="10413" actId="478"/>
          <ac:spMkLst>
            <pc:docMk/>
            <pc:sldMk cId="3657040823" sldId="655"/>
            <ac:spMk id="5" creationId="{7BF0F4CE-E5AD-4101-B6E6-9556D526E26B}"/>
          </ac:spMkLst>
        </pc:spChg>
        <pc:spChg chg="mod">
          <ac:chgData name="Lindsey Goodlow" userId="e64eb041-c3b7-4537-b144-24ab5979b462" providerId="ADAL" clId="{EC50A294-BDA4-42A5-928B-143F8AA83D8C}" dt="2021-12-20T17:24:17.081" v="11627" actId="207"/>
          <ac:spMkLst>
            <pc:docMk/>
            <pc:sldMk cId="3657040823" sldId="655"/>
            <ac:spMk id="7" creationId="{AF92070F-9B26-4707-BF35-E970EFCFBB3A}"/>
          </ac:spMkLst>
        </pc:spChg>
        <pc:spChg chg="add mod">
          <ac:chgData name="Lindsey Goodlow" userId="e64eb041-c3b7-4537-b144-24ab5979b462" providerId="ADAL" clId="{EC50A294-BDA4-42A5-928B-143F8AA83D8C}" dt="2021-12-20T16:55:11.188" v="10420" actId="1582"/>
          <ac:spMkLst>
            <pc:docMk/>
            <pc:sldMk cId="3657040823" sldId="655"/>
            <ac:spMk id="8" creationId="{983B5653-1137-4F07-8C53-1DBB7EDA0B17}"/>
          </ac:spMkLst>
        </pc:spChg>
        <pc:spChg chg="add mod">
          <ac:chgData name="Lindsey Goodlow" userId="e64eb041-c3b7-4537-b144-24ab5979b462" providerId="ADAL" clId="{EC50A294-BDA4-42A5-928B-143F8AA83D8C}" dt="2021-12-20T16:55:28.391" v="10424" actId="1582"/>
          <ac:spMkLst>
            <pc:docMk/>
            <pc:sldMk cId="3657040823" sldId="655"/>
            <ac:spMk id="9" creationId="{2DA4A2C1-597D-4592-9B91-6F9125532B66}"/>
          </ac:spMkLst>
        </pc:spChg>
        <pc:spChg chg="add mod">
          <ac:chgData name="Lindsey Goodlow" userId="e64eb041-c3b7-4537-b144-24ab5979b462" providerId="ADAL" clId="{EC50A294-BDA4-42A5-928B-143F8AA83D8C}" dt="2021-12-20T16:55:41.568" v="10428" actId="1582"/>
          <ac:spMkLst>
            <pc:docMk/>
            <pc:sldMk cId="3657040823" sldId="655"/>
            <ac:spMk id="10" creationId="{51267909-CCA9-4034-9121-CC3954576771}"/>
          </ac:spMkLst>
        </pc:spChg>
        <pc:picChg chg="del">
          <ac:chgData name="Lindsey Goodlow" userId="e64eb041-c3b7-4537-b144-24ab5979b462" providerId="ADAL" clId="{EC50A294-BDA4-42A5-928B-143F8AA83D8C}" dt="2021-12-20T16:54:14.817" v="10412" actId="478"/>
          <ac:picMkLst>
            <pc:docMk/>
            <pc:sldMk cId="3657040823" sldId="655"/>
            <ac:picMk id="4" creationId="{95BF8BAB-CCA4-4382-B74B-C8E247BAD2BB}"/>
          </ac:picMkLst>
        </pc:picChg>
        <pc:picChg chg="add mod">
          <ac:chgData name="Lindsey Goodlow" userId="e64eb041-c3b7-4537-b144-24ab5979b462" providerId="ADAL" clId="{EC50A294-BDA4-42A5-928B-143F8AA83D8C}" dt="2021-12-20T16:56:00.255" v="10431" actId="14100"/>
          <ac:picMkLst>
            <pc:docMk/>
            <pc:sldMk cId="3657040823" sldId="655"/>
            <ac:picMk id="6" creationId="{43246B13-EB80-4869-80D5-29EE18036287}"/>
          </ac:picMkLst>
        </pc:picChg>
      </pc:sldChg>
      <pc:sldChg chg="addSp delSp modSp add mod ord">
        <pc:chgData name="Lindsey Goodlow" userId="e64eb041-c3b7-4537-b144-24ab5979b462" providerId="ADAL" clId="{EC50A294-BDA4-42A5-928B-143F8AA83D8C}" dt="2021-12-20T17:24:28.827" v="11629" actId="12"/>
        <pc:sldMkLst>
          <pc:docMk/>
          <pc:sldMk cId="3069275764" sldId="656"/>
        </pc:sldMkLst>
        <pc:spChg chg="del">
          <ac:chgData name="Lindsey Goodlow" userId="e64eb041-c3b7-4537-b144-24ab5979b462" providerId="ADAL" clId="{EC50A294-BDA4-42A5-928B-143F8AA83D8C}" dt="2021-12-20T16:57:28.905" v="10446" actId="478"/>
          <ac:spMkLst>
            <pc:docMk/>
            <pc:sldMk cId="3069275764" sldId="656"/>
            <ac:spMk id="5" creationId="{DFD35A49-6444-4E8C-A551-241EF0A9BE15}"/>
          </ac:spMkLst>
        </pc:spChg>
        <pc:spChg chg="mod">
          <ac:chgData name="Lindsey Goodlow" userId="e64eb041-c3b7-4537-b144-24ab5979b462" providerId="ADAL" clId="{EC50A294-BDA4-42A5-928B-143F8AA83D8C}" dt="2021-12-20T17:24:28.827" v="11629" actId="12"/>
          <ac:spMkLst>
            <pc:docMk/>
            <pc:sldMk cId="3069275764" sldId="656"/>
            <ac:spMk id="7" creationId="{AF92070F-9B26-4707-BF35-E970EFCFBB3A}"/>
          </ac:spMkLst>
        </pc:spChg>
        <pc:spChg chg="add mod">
          <ac:chgData name="Lindsey Goodlow" userId="e64eb041-c3b7-4537-b144-24ab5979b462" providerId="ADAL" clId="{EC50A294-BDA4-42A5-928B-143F8AA83D8C}" dt="2021-12-20T17:00:51.975" v="10657" actId="1582"/>
          <ac:spMkLst>
            <pc:docMk/>
            <pc:sldMk cId="3069275764" sldId="656"/>
            <ac:spMk id="8" creationId="{1789ADF6-F462-45E8-A0CA-D846E275E858}"/>
          </ac:spMkLst>
        </pc:spChg>
        <pc:spChg chg="add mod">
          <ac:chgData name="Lindsey Goodlow" userId="e64eb041-c3b7-4537-b144-24ab5979b462" providerId="ADAL" clId="{EC50A294-BDA4-42A5-928B-143F8AA83D8C}" dt="2021-12-20T17:01:06.676" v="10661" actId="1582"/>
          <ac:spMkLst>
            <pc:docMk/>
            <pc:sldMk cId="3069275764" sldId="656"/>
            <ac:spMk id="9" creationId="{A6998DE3-F95C-48E9-86A7-FCEC3BE635AB}"/>
          </ac:spMkLst>
        </pc:spChg>
        <pc:spChg chg="add mod">
          <ac:chgData name="Lindsey Goodlow" userId="e64eb041-c3b7-4537-b144-24ab5979b462" providerId="ADAL" clId="{EC50A294-BDA4-42A5-928B-143F8AA83D8C}" dt="2021-12-20T17:01:18.136" v="10665" actId="1582"/>
          <ac:spMkLst>
            <pc:docMk/>
            <pc:sldMk cId="3069275764" sldId="656"/>
            <ac:spMk id="10" creationId="{6B42119E-30B3-469B-BEE1-77A0BD3D90E1}"/>
          </ac:spMkLst>
        </pc:spChg>
        <pc:picChg chg="del">
          <ac:chgData name="Lindsey Goodlow" userId="e64eb041-c3b7-4537-b144-24ab5979b462" providerId="ADAL" clId="{EC50A294-BDA4-42A5-928B-143F8AA83D8C}" dt="2021-12-20T16:57:27.821" v="10445" actId="478"/>
          <ac:picMkLst>
            <pc:docMk/>
            <pc:sldMk cId="3069275764" sldId="656"/>
            <ac:picMk id="4" creationId="{259B2764-B9B5-462A-9773-6BCF7B68C09C}"/>
          </ac:picMkLst>
        </pc:picChg>
        <pc:picChg chg="add mod">
          <ac:chgData name="Lindsey Goodlow" userId="e64eb041-c3b7-4537-b144-24ab5979b462" providerId="ADAL" clId="{EC50A294-BDA4-42A5-928B-143F8AA83D8C}" dt="2021-12-20T17:00:36.907" v="10653" actId="14100"/>
          <ac:picMkLst>
            <pc:docMk/>
            <pc:sldMk cId="3069275764" sldId="656"/>
            <ac:picMk id="6" creationId="{143BD87D-48FC-44FF-B297-E7CC3EDC6DE7}"/>
          </ac:picMkLst>
        </pc:picChg>
      </pc:sldChg>
      <pc:sldChg chg="addSp delSp modSp add mod">
        <pc:chgData name="Lindsey Goodlow" userId="e64eb041-c3b7-4537-b144-24ab5979b462" providerId="ADAL" clId="{EC50A294-BDA4-42A5-928B-143F8AA83D8C}" dt="2021-12-20T17:24:56.198" v="11635" actId="12"/>
        <pc:sldMkLst>
          <pc:docMk/>
          <pc:sldMk cId="3721031411" sldId="657"/>
        </pc:sldMkLst>
        <pc:spChg chg="add mod">
          <ac:chgData name="Lindsey Goodlow" userId="e64eb041-c3b7-4537-b144-24ab5979b462" providerId="ADAL" clId="{EC50A294-BDA4-42A5-928B-143F8AA83D8C}" dt="2021-12-20T17:07:29.299" v="11213" actId="1582"/>
          <ac:spMkLst>
            <pc:docMk/>
            <pc:sldMk cId="3721031411" sldId="657"/>
            <ac:spMk id="5" creationId="{F9F186BC-9963-4537-AD55-ED5C5BA69CF4}"/>
          </ac:spMkLst>
        </pc:spChg>
        <pc:spChg chg="mod">
          <ac:chgData name="Lindsey Goodlow" userId="e64eb041-c3b7-4537-b144-24ab5979b462" providerId="ADAL" clId="{EC50A294-BDA4-42A5-928B-143F8AA83D8C}" dt="2021-12-20T17:24:56.198" v="11635" actId="12"/>
          <ac:spMkLst>
            <pc:docMk/>
            <pc:sldMk cId="3721031411" sldId="657"/>
            <ac:spMk id="7" creationId="{AF92070F-9B26-4707-BF35-E970EFCFBB3A}"/>
          </ac:spMkLst>
        </pc:spChg>
        <pc:spChg chg="del">
          <ac:chgData name="Lindsey Goodlow" userId="e64eb041-c3b7-4537-b144-24ab5979b462" providerId="ADAL" clId="{EC50A294-BDA4-42A5-928B-143F8AA83D8C}" dt="2021-12-20T17:02:17.753" v="10673" actId="478"/>
          <ac:spMkLst>
            <pc:docMk/>
            <pc:sldMk cId="3721031411" sldId="657"/>
            <ac:spMk id="8" creationId="{1789ADF6-F462-45E8-A0CA-D846E275E858}"/>
          </ac:spMkLst>
        </pc:spChg>
        <pc:spChg chg="del">
          <ac:chgData name="Lindsey Goodlow" userId="e64eb041-c3b7-4537-b144-24ab5979b462" providerId="ADAL" clId="{EC50A294-BDA4-42A5-928B-143F8AA83D8C}" dt="2021-12-20T17:02:18.547" v="10674" actId="478"/>
          <ac:spMkLst>
            <pc:docMk/>
            <pc:sldMk cId="3721031411" sldId="657"/>
            <ac:spMk id="9" creationId="{A6998DE3-F95C-48E9-86A7-FCEC3BE635AB}"/>
          </ac:spMkLst>
        </pc:spChg>
        <pc:spChg chg="del">
          <ac:chgData name="Lindsey Goodlow" userId="e64eb041-c3b7-4537-b144-24ab5979b462" providerId="ADAL" clId="{EC50A294-BDA4-42A5-928B-143F8AA83D8C}" dt="2021-12-20T17:02:16.769" v="10672" actId="478"/>
          <ac:spMkLst>
            <pc:docMk/>
            <pc:sldMk cId="3721031411" sldId="657"/>
            <ac:spMk id="10" creationId="{6B42119E-30B3-469B-BEE1-77A0BD3D90E1}"/>
          </ac:spMkLst>
        </pc:spChg>
        <pc:spChg chg="add mod">
          <ac:chgData name="Lindsey Goodlow" userId="e64eb041-c3b7-4537-b144-24ab5979b462" providerId="ADAL" clId="{EC50A294-BDA4-42A5-928B-143F8AA83D8C}" dt="2021-12-20T17:07:43.076" v="11217" actId="1582"/>
          <ac:spMkLst>
            <pc:docMk/>
            <pc:sldMk cId="3721031411" sldId="657"/>
            <ac:spMk id="11" creationId="{A1831381-E1FF-42FB-B2C7-C8A3BD625F8A}"/>
          </ac:spMkLst>
        </pc:spChg>
        <pc:spChg chg="add mod">
          <ac:chgData name="Lindsey Goodlow" userId="e64eb041-c3b7-4537-b144-24ab5979b462" providerId="ADAL" clId="{EC50A294-BDA4-42A5-928B-143F8AA83D8C}" dt="2021-12-20T17:07:59.663" v="11221" actId="1582"/>
          <ac:spMkLst>
            <pc:docMk/>
            <pc:sldMk cId="3721031411" sldId="657"/>
            <ac:spMk id="12" creationId="{3EB1FD11-6B20-4568-8092-24FE35C2F491}"/>
          </ac:spMkLst>
        </pc:spChg>
        <pc:picChg chg="add mod modCrop">
          <ac:chgData name="Lindsey Goodlow" userId="e64eb041-c3b7-4537-b144-24ab5979b462" providerId="ADAL" clId="{EC50A294-BDA4-42A5-928B-143F8AA83D8C}" dt="2021-12-20T17:05:14.257" v="11003" actId="1076"/>
          <ac:picMkLst>
            <pc:docMk/>
            <pc:sldMk cId="3721031411" sldId="657"/>
            <ac:picMk id="4" creationId="{FB871D38-C8D9-4F74-90E3-90BF17927857}"/>
          </ac:picMkLst>
        </pc:picChg>
        <pc:picChg chg="del">
          <ac:chgData name="Lindsey Goodlow" userId="e64eb041-c3b7-4537-b144-24ab5979b462" providerId="ADAL" clId="{EC50A294-BDA4-42A5-928B-143F8AA83D8C}" dt="2021-12-20T17:02:15.615" v="10671" actId="478"/>
          <ac:picMkLst>
            <pc:docMk/>
            <pc:sldMk cId="3721031411" sldId="657"/>
            <ac:picMk id="6" creationId="{143BD87D-48FC-44FF-B297-E7CC3EDC6DE7}"/>
          </ac:picMkLst>
        </pc:picChg>
      </pc:sldChg>
      <pc:sldChg chg="new del">
        <pc:chgData name="Lindsey Goodlow" userId="e64eb041-c3b7-4537-b144-24ab5979b462" providerId="ADAL" clId="{EC50A294-BDA4-42A5-928B-143F8AA83D8C}" dt="2021-12-20T17:02:10.257" v="10669" actId="680"/>
        <pc:sldMkLst>
          <pc:docMk/>
          <pc:sldMk cId="4209093606" sldId="657"/>
        </pc:sldMkLst>
      </pc:sldChg>
      <pc:sldChg chg="addSp delSp modSp add mod">
        <pc:chgData name="Lindsey Goodlow" userId="e64eb041-c3b7-4537-b144-24ab5979b462" providerId="ADAL" clId="{EC50A294-BDA4-42A5-928B-143F8AA83D8C}" dt="2021-12-20T17:25:05.778" v="11637" actId="12"/>
        <pc:sldMkLst>
          <pc:docMk/>
          <pc:sldMk cId="3745628472" sldId="658"/>
        </pc:sldMkLst>
        <pc:spChg chg="del">
          <ac:chgData name="Lindsey Goodlow" userId="e64eb041-c3b7-4537-b144-24ab5979b462" providerId="ADAL" clId="{EC50A294-BDA4-42A5-928B-143F8AA83D8C}" dt="2021-12-20T17:08:23.362" v="11225" actId="478"/>
          <ac:spMkLst>
            <pc:docMk/>
            <pc:sldMk cId="3745628472" sldId="658"/>
            <ac:spMk id="5" creationId="{F9F186BC-9963-4537-AD55-ED5C5BA69CF4}"/>
          </ac:spMkLst>
        </pc:spChg>
        <pc:spChg chg="mod">
          <ac:chgData name="Lindsey Goodlow" userId="e64eb041-c3b7-4537-b144-24ab5979b462" providerId="ADAL" clId="{EC50A294-BDA4-42A5-928B-143F8AA83D8C}" dt="2021-12-20T17:25:05.778" v="11637" actId="12"/>
          <ac:spMkLst>
            <pc:docMk/>
            <pc:sldMk cId="3745628472" sldId="658"/>
            <ac:spMk id="7" creationId="{AF92070F-9B26-4707-BF35-E970EFCFBB3A}"/>
          </ac:spMkLst>
        </pc:spChg>
        <pc:spChg chg="del">
          <ac:chgData name="Lindsey Goodlow" userId="e64eb041-c3b7-4537-b144-24ab5979b462" providerId="ADAL" clId="{EC50A294-BDA4-42A5-928B-143F8AA83D8C}" dt="2021-12-20T17:08:24.349" v="11226" actId="478"/>
          <ac:spMkLst>
            <pc:docMk/>
            <pc:sldMk cId="3745628472" sldId="658"/>
            <ac:spMk id="11" creationId="{A1831381-E1FF-42FB-B2C7-C8A3BD625F8A}"/>
          </ac:spMkLst>
        </pc:spChg>
        <pc:spChg chg="del">
          <ac:chgData name="Lindsey Goodlow" userId="e64eb041-c3b7-4537-b144-24ab5979b462" providerId="ADAL" clId="{EC50A294-BDA4-42A5-928B-143F8AA83D8C}" dt="2021-12-20T17:08:22.088" v="11224" actId="478"/>
          <ac:spMkLst>
            <pc:docMk/>
            <pc:sldMk cId="3745628472" sldId="658"/>
            <ac:spMk id="12" creationId="{3EB1FD11-6B20-4568-8092-24FE35C2F491}"/>
          </ac:spMkLst>
        </pc:spChg>
        <pc:picChg chg="del">
          <ac:chgData name="Lindsey Goodlow" userId="e64eb041-c3b7-4537-b144-24ab5979b462" providerId="ADAL" clId="{EC50A294-BDA4-42A5-928B-143F8AA83D8C}" dt="2021-12-20T17:08:21.078" v="11223" actId="478"/>
          <ac:picMkLst>
            <pc:docMk/>
            <pc:sldMk cId="3745628472" sldId="658"/>
            <ac:picMk id="4" creationId="{FB871D38-C8D9-4F74-90E3-90BF17927857}"/>
          </ac:picMkLst>
        </pc:picChg>
        <pc:picChg chg="add mod">
          <ac:chgData name="Lindsey Goodlow" userId="e64eb041-c3b7-4537-b144-24ab5979b462" providerId="ADAL" clId="{EC50A294-BDA4-42A5-928B-143F8AA83D8C}" dt="2021-12-20T17:09:19.003" v="11273" actId="1076"/>
          <ac:picMkLst>
            <pc:docMk/>
            <pc:sldMk cId="3745628472" sldId="658"/>
            <ac:picMk id="6" creationId="{2B892633-B10B-40F5-A019-D0B2DE0CD30C}"/>
          </ac:picMkLst>
        </pc:picChg>
      </pc:sldChg>
      <pc:sldChg chg="addSp delSp modSp add mod">
        <pc:chgData name="Lindsey Goodlow" userId="e64eb041-c3b7-4537-b144-24ab5979b462" providerId="ADAL" clId="{EC50A294-BDA4-42A5-928B-143F8AA83D8C}" dt="2021-12-20T17:25:11.838" v="11638" actId="14100"/>
        <pc:sldMkLst>
          <pc:docMk/>
          <pc:sldMk cId="81693109" sldId="659"/>
        </pc:sldMkLst>
        <pc:spChg chg="add mod">
          <ac:chgData name="Lindsey Goodlow" userId="e64eb041-c3b7-4537-b144-24ab5979b462" providerId="ADAL" clId="{EC50A294-BDA4-42A5-928B-143F8AA83D8C}" dt="2021-12-20T17:10:53.044" v="11378" actId="1582"/>
          <ac:spMkLst>
            <pc:docMk/>
            <pc:sldMk cId="81693109" sldId="659"/>
            <ac:spMk id="5" creationId="{D6E3DA13-0413-480B-926D-6123F30E3E8B}"/>
          </ac:spMkLst>
        </pc:spChg>
        <pc:spChg chg="mod">
          <ac:chgData name="Lindsey Goodlow" userId="e64eb041-c3b7-4537-b144-24ab5979b462" providerId="ADAL" clId="{EC50A294-BDA4-42A5-928B-143F8AA83D8C}" dt="2021-12-20T17:25:11.838" v="11638" actId="14100"/>
          <ac:spMkLst>
            <pc:docMk/>
            <pc:sldMk cId="81693109" sldId="659"/>
            <ac:spMk id="7" creationId="{AF92070F-9B26-4707-BF35-E970EFCFBB3A}"/>
          </ac:spMkLst>
        </pc:spChg>
        <pc:picChg chg="add mod">
          <ac:chgData name="Lindsey Goodlow" userId="e64eb041-c3b7-4537-b144-24ab5979b462" providerId="ADAL" clId="{EC50A294-BDA4-42A5-928B-143F8AA83D8C}" dt="2021-12-20T17:10:39.897" v="11374" actId="14100"/>
          <ac:picMkLst>
            <pc:docMk/>
            <pc:sldMk cId="81693109" sldId="659"/>
            <ac:picMk id="4" creationId="{9FF8645A-4DF5-4B01-A711-7A63191B9566}"/>
          </ac:picMkLst>
        </pc:picChg>
        <pc:picChg chg="del">
          <ac:chgData name="Lindsey Goodlow" userId="e64eb041-c3b7-4537-b144-24ab5979b462" providerId="ADAL" clId="{EC50A294-BDA4-42A5-928B-143F8AA83D8C}" dt="2021-12-20T17:09:41.715" v="11275" actId="478"/>
          <ac:picMkLst>
            <pc:docMk/>
            <pc:sldMk cId="81693109" sldId="659"/>
            <ac:picMk id="6" creationId="{2B892633-B10B-40F5-A019-D0B2DE0CD30C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46.xml"/><Relationship Id="rId3" Type="http://schemas.openxmlformats.org/officeDocument/2006/relationships/slide" Target="../slides/slide31.xml"/><Relationship Id="rId7" Type="http://schemas.openxmlformats.org/officeDocument/2006/relationships/slide" Target="../slides/slide42.xml"/><Relationship Id="rId2" Type="http://schemas.openxmlformats.org/officeDocument/2006/relationships/slide" Target="../slides/slide22.xml"/><Relationship Id="rId1" Type="http://schemas.openxmlformats.org/officeDocument/2006/relationships/slide" Target="../slides/slide3.xml"/><Relationship Id="rId6" Type="http://schemas.openxmlformats.org/officeDocument/2006/relationships/slide" Target="../slides/slide34.xml"/><Relationship Id="rId11" Type="http://schemas.openxmlformats.org/officeDocument/2006/relationships/image" Target="../media/image3.svg"/><Relationship Id="rId5" Type="http://schemas.openxmlformats.org/officeDocument/2006/relationships/slide" Target="../slides/slide16.xml"/><Relationship Id="rId10" Type="http://schemas.openxmlformats.org/officeDocument/2006/relationships/image" Target="../media/image2.png"/><Relationship Id="rId4" Type="http://schemas.openxmlformats.org/officeDocument/2006/relationships/slide" Target="../slides/slide28.xml"/><Relationship Id="rId9" Type="http://schemas.openxmlformats.org/officeDocument/2006/relationships/slide" Target="../slides/slide55.xm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DEE67A-0A2C-4363-A784-364A80B9147E}" type="doc">
      <dgm:prSet loTypeId="urn:microsoft.com/office/officeart/2018/2/layout/IconVerticalSolidList" loCatId="icon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744EF1-C0FC-407F-BE8E-D73D5B28BEE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hlinkClick xmlns:r="http://schemas.openxmlformats.org/officeDocument/2006/relationships" r:id="rId1" action="ppaction://hlinksldjump"/>
            </a:rPr>
            <a:t>Vendor Setup</a:t>
          </a:r>
          <a:endParaRPr lang="en-US" sz="2000" dirty="0"/>
        </a:p>
      </dgm:t>
    </dgm:pt>
    <dgm:pt modelId="{2BF0D831-533C-4378-B6F9-2841974ABBED}" type="parTrans" cxnId="{EC5AFD16-E77D-4956-88C5-728E9C23C120}">
      <dgm:prSet/>
      <dgm:spPr/>
      <dgm:t>
        <a:bodyPr/>
        <a:lstStyle/>
        <a:p>
          <a:endParaRPr lang="en-US"/>
        </a:p>
      </dgm:t>
    </dgm:pt>
    <dgm:pt modelId="{94E245E7-DFA3-4BA4-B08B-114BF06C316D}" type="sibTrans" cxnId="{EC5AFD16-E77D-4956-88C5-728E9C23C120}">
      <dgm:prSet/>
      <dgm:spPr/>
      <dgm:t>
        <a:bodyPr/>
        <a:lstStyle/>
        <a:p>
          <a:endParaRPr lang="en-US"/>
        </a:p>
      </dgm:t>
    </dgm:pt>
    <dgm:pt modelId="{AA33FDDD-50E2-46D4-9D7E-A47B124A882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hlinkClick xmlns:r="http://schemas.openxmlformats.org/officeDocument/2006/relationships" r:id="rId2" action="ppaction://hlinksldjump"/>
            </a:rPr>
            <a:t>Departments</a:t>
          </a:r>
          <a:endParaRPr lang="en-US" sz="2400" dirty="0"/>
        </a:p>
      </dgm:t>
    </dgm:pt>
    <dgm:pt modelId="{5B1196FE-F897-472B-9DCE-CE7C7034EED5}" type="parTrans" cxnId="{12F232F7-7489-4F46-BFCE-30B95CDFA713}">
      <dgm:prSet/>
      <dgm:spPr/>
      <dgm:t>
        <a:bodyPr/>
        <a:lstStyle/>
        <a:p>
          <a:endParaRPr lang="en-US"/>
        </a:p>
      </dgm:t>
    </dgm:pt>
    <dgm:pt modelId="{B67B4E3A-3594-43AC-B7A9-3BD6ACC58522}" type="sibTrans" cxnId="{12F232F7-7489-4F46-BFCE-30B95CDFA713}">
      <dgm:prSet/>
      <dgm:spPr/>
      <dgm:t>
        <a:bodyPr/>
        <a:lstStyle/>
        <a:p>
          <a:endParaRPr lang="en-US"/>
        </a:p>
      </dgm:t>
    </dgm:pt>
    <dgm:pt modelId="{A9EA92A2-C6CD-458A-AECF-DDCD6A10046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hlinkClick xmlns:r="http://schemas.openxmlformats.org/officeDocument/2006/relationships" r:id="rId3" action="ppaction://hlinksldjump"/>
            </a:rPr>
            <a:t>Promo Groups</a:t>
          </a:r>
          <a:endParaRPr lang="en-US" sz="2000" dirty="0"/>
        </a:p>
      </dgm:t>
    </dgm:pt>
    <dgm:pt modelId="{DD70EEAE-4CF8-451D-90C9-E6BDD91D0E09}" type="parTrans" cxnId="{E683596E-06ED-4343-917D-94DF3F4415BA}">
      <dgm:prSet/>
      <dgm:spPr/>
      <dgm:t>
        <a:bodyPr/>
        <a:lstStyle/>
        <a:p>
          <a:endParaRPr lang="en-US"/>
        </a:p>
      </dgm:t>
    </dgm:pt>
    <dgm:pt modelId="{921504DE-3CA2-4609-B923-2EEB7222EF37}" type="sibTrans" cxnId="{E683596E-06ED-4343-917D-94DF3F4415BA}">
      <dgm:prSet/>
      <dgm:spPr/>
      <dgm:t>
        <a:bodyPr/>
        <a:lstStyle/>
        <a:p>
          <a:endParaRPr lang="en-US"/>
        </a:p>
      </dgm:t>
    </dgm:pt>
    <dgm:pt modelId="{11C9510C-C8DA-42DB-93F0-32C736EC0BC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hlinkClick xmlns:r="http://schemas.openxmlformats.org/officeDocument/2006/relationships" r:id="rId4" action="ppaction://hlinksldjump"/>
            </a:rPr>
            <a:t>Price Groups</a:t>
          </a:r>
          <a:endParaRPr lang="en-US" sz="2000" dirty="0"/>
        </a:p>
      </dgm:t>
    </dgm:pt>
    <dgm:pt modelId="{264FFFB7-FB56-4BD3-886D-F84300345A61}" type="parTrans" cxnId="{90E3A8C1-005C-4003-8738-5575B2C52DE4}">
      <dgm:prSet/>
      <dgm:spPr/>
      <dgm:t>
        <a:bodyPr/>
        <a:lstStyle/>
        <a:p>
          <a:endParaRPr lang="en-US"/>
        </a:p>
      </dgm:t>
    </dgm:pt>
    <dgm:pt modelId="{AC741739-FF79-4C59-969F-99CFE9C81659}" type="sibTrans" cxnId="{90E3A8C1-005C-4003-8738-5575B2C52DE4}">
      <dgm:prSet/>
      <dgm:spPr/>
      <dgm:t>
        <a:bodyPr/>
        <a:lstStyle/>
        <a:p>
          <a:endParaRPr lang="en-US"/>
        </a:p>
      </dgm:t>
    </dgm:pt>
    <dgm:pt modelId="{247E0D50-6BFB-4624-BD2A-9B124686657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hlinkClick xmlns:r="http://schemas.openxmlformats.org/officeDocument/2006/relationships" r:id="rId5" action="ppaction://hlinksldjump"/>
            </a:rPr>
            <a:t>Categories</a:t>
          </a:r>
          <a:endParaRPr lang="en-US" sz="2000" dirty="0"/>
        </a:p>
      </dgm:t>
    </dgm:pt>
    <dgm:pt modelId="{011C6C36-D098-4ED2-9610-77127EC1E692}" type="sibTrans" cxnId="{2BB18ED7-807E-43E5-BEB0-B5A652EFC762}">
      <dgm:prSet/>
      <dgm:spPr/>
      <dgm:t>
        <a:bodyPr/>
        <a:lstStyle/>
        <a:p>
          <a:endParaRPr lang="en-US"/>
        </a:p>
      </dgm:t>
    </dgm:pt>
    <dgm:pt modelId="{30C36270-BF61-42F3-B7D2-BB3AFDA3C0B1}" type="parTrans" cxnId="{2BB18ED7-807E-43E5-BEB0-B5A652EFC762}">
      <dgm:prSet/>
      <dgm:spPr/>
      <dgm:t>
        <a:bodyPr/>
        <a:lstStyle/>
        <a:p>
          <a:endParaRPr lang="en-US"/>
        </a:p>
      </dgm:t>
    </dgm:pt>
    <dgm:pt modelId="{3D1CAC08-297C-4168-8B9E-07CD13A578B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hlinkClick xmlns:r="http://schemas.openxmlformats.org/officeDocument/2006/relationships" r:id="rId6" action="ppaction://hlinksldjump"/>
            </a:rPr>
            <a:t>Item Setup</a:t>
          </a:r>
          <a:endParaRPr lang="en-US" sz="2000" dirty="0"/>
        </a:p>
      </dgm:t>
    </dgm:pt>
    <dgm:pt modelId="{300ACE2D-8A71-4518-80BC-8EFC37D17AED}" type="parTrans" cxnId="{3CE412A4-0C0C-465E-9943-48A0CB0F7234}">
      <dgm:prSet/>
      <dgm:spPr/>
      <dgm:t>
        <a:bodyPr/>
        <a:lstStyle/>
        <a:p>
          <a:endParaRPr lang="en-US"/>
        </a:p>
      </dgm:t>
    </dgm:pt>
    <dgm:pt modelId="{A37234F1-294C-4058-AB93-2E586F94B92F}" type="sibTrans" cxnId="{3CE412A4-0C0C-465E-9943-48A0CB0F7234}">
      <dgm:prSet/>
      <dgm:spPr/>
      <dgm:t>
        <a:bodyPr/>
        <a:lstStyle/>
        <a:p>
          <a:endParaRPr lang="en-US"/>
        </a:p>
      </dgm:t>
    </dgm:pt>
    <dgm:pt modelId="{6EE81E8F-67E7-48CA-B0A0-F8592B2D5F4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hlinkClick xmlns:r="http://schemas.openxmlformats.org/officeDocument/2006/relationships" r:id="rId7" action="ppaction://hlinksldjump"/>
            </a:rPr>
            <a:t>Find &amp; Replace Tool</a:t>
          </a:r>
          <a:endParaRPr lang="en-US" sz="2000" dirty="0"/>
        </a:p>
      </dgm:t>
    </dgm:pt>
    <dgm:pt modelId="{2B27615C-0306-4C75-B12E-36B231F7D479}" type="parTrans" cxnId="{4484D0DA-667F-4971-86C5-AE5A67536360}">
      <dgm:prSet/>
      <dgm:spPr/>
      <dgm:t>
        <a:bodyPr/>
        <a:lstStyle/>
        <a:p>
          <a:endParaRPr lang="en-US"/>
        </a:p>
      </dgm:t>
    </dgm:pt>
    <dgm:pt modelId="{692898FF-F8C1-4F42-A785-6FFCA231E4F3}" type="sibTrans" cxnId="{4484D0DA-667F-4971-86C5-AE5A67536360}">
      <dgm:prSet/>
      <dgm:spPr/>
      <dgm:t>
        <a:bodyPr/>
        <a:lstStyle/>
        <a:p>
          <a:endParaRPr lang="en-US"/>
        </a:p>
      </dgm:t>
    </dgm:pt>
    <dgm:pt modelId="{400C103E-9AC0-4921-A4D8-89E030CE88C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hlinkClick xmlns:r="http://schemas.openxmlformats.org/officeDocument/2006/relationships" r:id="rId8" action="ppaction://hlinksldjump"/>
            </a:rPr>
            <a:t>Parent-Child Relationships</a:t>
          </a:r>
          <a:endParaRPr lang="en-US" sz="2000" dirty="0"/>
        </a:p>
      </dgm:t>
    </dgm:pt>
    <dgm:pt modelId="{B98E554E-58E4-4F5D-8713-D2658016BBB9}" type="parTrans" cxnId="{6DB8D684-2887-4418-BC09-9FA11DE8BD3D}">
      <dgm:prSet/>
      <dgm:spPr/>
      <dgm:t>
        <a:bodyPr/>
        <a:lstStyle/>
        <a:p>
          <a:endParaRPr lang="en-US"/>
        </a:p>
      </dgm:t>
    </dgm:pt>
    <dgm:pt modelId="{7C1AADA6-71DC-4E45-9EA6-9ED65271285F}" type="sibTrans" cxnId="{6DB8D684-2887-4418-BC09-9FA11DE8BD3D}">
      <dgm:prSet/>
      <dgm:spPr/>
      <dgm:t>
        <a:bodyPr/>
        <a:lstStyle/>
        <a:p>
          <a:endParaRPr lang="en-US"/>
        </a:p>
      </dgm:t>
    </dgm:pt>
    <dgm:pt modelId="{FF4882E8-1792-4381-B98A-A1E2A1A2DE2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hlinkClick xmlns:r="http://schemas.openxmlformats.org/officeDocument/2006/relationships" r:id="rId9" action="ppaction://hlinksldjump"/>
            </a:rPr>
            <a:t>Promotions (Mix &amp; Match)</a:t>
          </a:r>
          <a:endParaRPr lang="en-US" sz="2000" dirty="0"/>
        </a:p>
      </dgm:t>
    </dgm:pt>
    <dgm:pt modelId="{C28E67E9-4A1B-427C-A81C-18F8E1B46260}" type="parTrans" cxnId="{812FB219-6BFC-42F8-A701-012E9BB5B862}">
      <dgm:prSet/>
      <dgm:spPr/>
      <dgm:t>
        <a:bodyPr/>
        <a:lstStyle/>
        <a:p>
          <a:endParaRPr lang="en-US"/>
        </a:p>
      </dgm:t>
    </dgm:pt>
    <dgm:pt modelId="{491A4615-D7AB-4CA7-8DD6-3253145EAAC1}" type="sibTrans" cxnId="{812FB219-6BFC-42F8-A701-012E9BB5B862}">
      <dgm:prSet/>
      <dgm:spPr/>
      <dgm:t>
        <a:bodyPr/>
        <a:lstStyle/>
        <a:p>
          <a:endParaRPr lang="en-US"/>
        </a:p>
      </dgm:t>
    </dgm:pt>
    <dgm:pt modelId="{215705BF-C6B7-4E71-9011-F5FF0C02183C}" type="pres">
      <dgm:prSet presAssocID="{65DEE67A-0A2C-4363-A784-364A80B9147E}" presName="root" presStyleCnt="0">
        <dgm:presLayoutVars>
          <dgm:dir/>
          <dgm:resizeHandles val="exact"/>
        </dgm:presLayoutVars>
      </dgm:prSet>
      <dgm:spPr/>
    </dgm:pt>
    <dgm:pt modelId="{903AE3D0-D6AC-43A9-A4F8-5186D4BB76A9}" type="pres">
      <dgm:prSet presAssocID="{33744EF1-C0FC-407F-BE8E-D73D5B28BEE9}" presName="compNode" presStyleCnt="0"/>
      <dgm:spPr/>
    </dgm:pt>
    <dgm:pt modelId="{D2415140-D352-420B-BD4D-3CD34CF01503}" type="pres">
      <dgm:prSet presAssocID="{33744EF1-C0FC-407F-BE8E-D73D5B28BEE9}" presName="bgRect" presStyleLbl="bgShp" presStyleIdx="0" presStyleCnt="9" custLinFactNeighborX="-2682"/>
      <dgm:spPr/>
    </dgm:pt>
    <dgm:pt modelId="{A4D5409C-0FEE-43F1-A481-69A07345A141}" type="pres">
      <dgm:prSet presAssocID="{33744EF1-C0FC-407F-BE8E-D73D5B28BEE9}" presName="iconRect" presStyleLbl="node1" presStyleIdx="0" presStyleCnt="9"/>
      <dgm:spPr>
        <a:blipFill rotWithShape="1"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3E47DD69-3BF5-402E-9313-8F58BBD0A05A}" type="pres">
      <dgm:prSet presAssocID="{33744EF1-C0FC-407F-BE8E-D73D5B28BEE9}" presName="spaceRect" presStyleCnt="0"/>
      <dgm:spPr/>
    </dgm:pt>
    <dgm:pt modelId="{214F8EAB-6994-4EFC-A69E-24BE9DA59D01}" type="pres">
      <dgm:prSet presAssocID="{33744EF1-C0FC-407F-BE8E-D73D5B28BEE9}" presName="parTx" presStyleLbl="revTx" presStyleIdx="0" presStyleCnt="9">
        <dgm:presLayoutVars>
          <dgm:chMax val="0"/>
          <dgm:chPref val="0"/>
        </dgm:presLayoutVars>
      </dgm:prSet>
      <dgm:spPr/>
    </dgm:pt>
    <dgm:pt modelId="{D3F74C55-5EE6-48CE-87ED-5996B2EEBAA6}" type="pres">
      <dgm:prSet presAssocID="{94E245E7-DFA3-4BA4-B08B-114BF06C316D}" presName="sibTrans" presStyleCnt="0"/>
      <dgm:spPr/>
    </dgm:pt>
    <dgm:pt modelId="{84178982-6C14-49DF-A66A-D117C5151773}" type="pres">
      <dgm:prSet presAssocID="{247E0D50-6BFB-4624-BD2A-9B1246866571}" presName="compNode" presStyleCnt="0"/>
      <dgm:spPr/>
    </dgm:pt>
    <dgm:pt modelId="{B6BBE272-DE60-49B7-9C59-E148A8ABFF86}" type="pres">
      <dgm:prSet presAssocID="{247E0D50-6BFB-4624-BD2A-9B1246866571}" presName="bgRect" presStyleLbl="bgShp" presStyleIdx="1" presStyleCnt="9"/>
      <dgm:spPr/>
    </dgm:pt>
    <dgm:pt modelId="{957D2A13-A2C4-4492-9B5D-E93067516D9F}" type="pres">
      <dgm:prSet presAssocID="{247E0D50-6BFB-4624-BD2A-9B1246866571}" presName="iconRect" presStyleLbl="node1" presStyleIdx="1" presStyleCnt="9"/>
      <dgm:spPr>
        <a:blipFill rotWithShape="1"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B947968-AD90-4EDC-99CD-C57AB612EA8D}" type="pres">
      <dgm:prSet presAssocID="{247E0D50-6BFB-4624-BD2A-9B1246866571}" presName="spaceRect" presStyleCnt="0"/>
      <dgm:spPr/>
    </dgm:pt>
    <dgm:pt modelId="{42E9033A-1517-4348-A1C0-1484A16A9749}" type="pres">
      <dgm:prSet presAssocID="{247E0D50-6BFB-4624-BD2A-9B1246866571}" presName="parTx" presStyleLbl="revTx" presStyleIdx="1" presStyleCnt="9">
        <dgm:presLayoutVars>
          <dgm:chMax val="0"/>
          <dgm:chPref val="0"/>
        </dgm:presLayoutVars>
      </dgm:prSet>
      <dgm:spPr/>
    </dgm:pt>
    <dgm:pt modelId="{8FBA7745-5569-403C-ABF4-D3564D9392CE}" type="pres">
      <dgm:prSet presAssocID="{011C6C36-D098-4ED2-9610-77127EC1E692}" presName="sibTrans" presStyleCnt="0"/>
      <dgm:spPr/>
    </dgm:pt>
    <dgm:pt modelId="{02C9D2E6-5E28-4B0A-919B-D957BBD676F5}" type="pres">
      <dgm:prSet presAssocID="{AA33FDDD-50E2-46D4-9D7E-A47B124A8824}" presName="compNode" presStyleCnt="0"/>
      <dgm:spPr/>
    </dgm:pt>
    <dgm:pt modelId="{DD29C229-8455-4899-AC41-47F3AF2B0A20}" type="pres">
      <dgm:prSet presAssocID="{AA33FDDD-50E2-46D4-9D7E-A47B124A8824}" presName="bgRect" presStyleLbl="bgShp" presStyleIdx="2" presStyleCnt="9"/>
      <dgm:spPr/>
    </dgm:pt>
    <dgm:pt modelId="{8B9CD908-A7F1-4502-8CA2-5077BB26C26C}" type="pres">
      <dgm:prSet presAssocID="{AA33FDDD-50E2-46D4-9D7E-A47B124A8824}" presName="iconRect" presStyleLbl="node1" presStyleIdx="2" presStyleCnt="9"/>
      <dgm:spPr>
        <a:blipFill rotWithShape="1"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70DCD7CF-1D54-4618-A38B-69AADC95CA64}" type="pres">
      <dgm:prSet presAssocID="{AA33FDDD-50E2-46D4-9D7E-A47B124A8824}" presName="spaceRect" presStyleCnt="0"/>
      <dgm:spPr/>
    </dgm:pt>
    <dgm:pt modelId="{EFC2295E-1DCA-4A3A-926A-597201D2FA93}" type="pres">
      <dgm:prSet presAssocID="{AA33FDDD-50E2-46D4-9D7E-A47B124A8824}" presName="parTx" presStyleLbl="revTx" presStyleIdx="2" presStyleCnt="9">
        <dgm:presLayoutVars>
          <dgm:chMax val="0"/>
          <dgm:chPref val="0"/>
        </dgm:presLayoutVars>
      </dgm:prSet>
      <dgm:spPr/>
    </dgm:pt>
    <dgm:pt modelId="{430F7A3B-1050-40AE-96CA-55432603FA9D}" type="pres">
      <dgm:prSet presAssocID="{B67B4E3A-3594-43AC-B7A9-3BD6ACC58522}" presName="sibTrans" presStyleCnt="0"/>
      <dgm:spPr/>
    </dgm:pt>
    <dgm:pt modelId="{AE598B24-941E-475C-B460-A8A464C6BC90}" type="pres">
      <dgm:prSet presAssocID="{11C9510C-C8DA-42DB-93F0-32C736EC0BC9}" presName="compNode" presStyleCnt="0"/>
      <dgm:spPr/>
    </dgm:pt>
    <dgm:pt modelId="{BB0B9DA7-8123-422A-867B-5412C8E9BF8B}" type="pres">
      <dgm:prSet presAssocID="{11C9510C-C8DA-42DB-93F0-32C736EC0BC9}" presName="bgRect" presStyleLbl="bgShp" presStyleIdx="3" presStyleCnt="9"/>
      <dgm:spPr/>
    </dgm:pt>
    <dgm:pt modelId="{2D6C380C-DACD-416F-8880-2E9DF7321822}" type="pres">
      <dgm:prSet presAssocID="{11C9510C-C8DA-42DB-93F0-32C736EC0BC9}" presName="iconRect" presStyleLbl="node1" presStyleIdx="3" presStyleCnt="9"/>
      <dgm:spPr>
        <a:blipFill rotWithShape="1"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</dgm:spPr>
    </dgm:pt>
    <dgm:pt modelId="{E8480400-914B-4904-B11D-B0A02F67ADE0}" type="pres">
      <dgm:prSet presAssocID="{11C9510C-C8DA-42DB-93F0-32C736EC0BC9}" presName="spaceRect" presStyleCnt="0"/>
      <dgm:spPr/>
    </dgm:pt>
    <dgm:pt modelId="{9015A855-E3E4-453A-A6C6-358CF925E680}" type="pres">
      <dgm:prSet presAssocID="{11C9510C-C8DA-42DB-93F0-32C736EC0BC9}" presName="parTx" presStyleLbl="revTx" presStyleIdx="3" presStyleCnt="9">
        <dgm:presLayoutVars>
          <dgm:chMax val="0"/>
          <dgm:chPref val="0"/>
        </dgm:presLayoutVars>
      </dgm:prSet>
      <dgm:spPr/>
    </dgm:pt>
    <dgm:pt modelId="{09A141DB-D79A-4DC4-9972-E89C0E90139E}" type="pres">
      <dgm:prSet presAssocID="{AC741739-FF79-4C59-969F-99CFE9C81659}" presName="sibTrans" presStyleCnt="0"/>
      <dgm:spPr/>
    </dgm:pt>
    <dgm:pt modelId="{25DD7172-389A-4F7B-BB96-8E941EF29851}" type="pres">
      <dgm:prSet presAssocID="{A9EA92A2-C6CD-458A-AECF-DDCD6A100462}" presName="compNode" presStyleCnt="0"/>
      <dgm:spPr/>
    </dgm:pt>
    <dgm:pt modelId="{9296F8E8-F518-4CB7-9E2C-552A68B3AF4D}" type="pres">
      <dgm:prSet presAssocID="{A9EA92A2-C6CD-458A-AECF-DDCD6A100462}" presName="bgRect" presStyleLbl="bgShp" presStyleIdx="4" presStyleCnt="9"/>
      <dgm:spPr/>
    </dgm:pt>
    <dgm:pt modelId="{686C4907-6DA2-46A5-9B06-CD9217DA5D0F}" type="pres">
      <dgm:prSet presAssocID="{A9EA92A2-C6CD-458A-AECF-DDCD6A100462}" presName="iconRect" presStyleLbl="node1" presStyleIdx="4" presStyleCnt="9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row Right with solid fill"/>
        </a:ext>
      </dgm:extLst>
    </dgm:pt>
    <dgm:pt modelId="{51C86A05-4491-4A98-9ABB-3F52C2906B66}" type="pres">
      <dgm:prSet presAssocID="{A9EA92A2-C6CD-458A-AECF-DDCD6A100462}" presName="spaceRect" presStyleCnt="0"/>
      <dgm:spPr/>
    </dgm:pt>
    <dgm:pt modelId="{CB31179E-25E4-4AFA-9A60-637B440EE5C4}" type="pres">
      <dgm:prSet presAssocID="{A9EA92A2-C6CD-458A-AECF-DDCD6A100462}" presName="parTx" presStyleLbl="revTx" presStyleIdx="4" presStyleCnt="9">
        <dgm:presLayoutVars>
          <dgm:chMax val="0"/>
          <dgm:chPref val="0"/>
        </dgm:presLayoutVars>
      </dgm:prSet>
      <dgm:spPr/>
    </dgm:pt>
    <dgm:pt modelId="{ECDE10C0-EB5F-44ED-BD6F-D33B9E092366}" type="pres">
      <dgm:prSet presAssocID="{921504DE-3CA2-4609-B923-2EEB7222EF37}" presName="sibTrans" presStyleCnt="0"/>
      <dgm:spPr/>
    </dgm:pt>
    <dgm:pt modelId="{A8ACCB7C-8617-4DD1-836F-0B02F474C993}" type="pres">
      <dgm:prSet presAssocID="{3D1CAC08-297C-4168-8B9E-07CD13A578BC}" presName="compNode" presStyleCnt="0"/>
      <dgm:spPr/>
    </dgm:pt>
    <dgm:pt modelId="{29826EC4-41A6-4E57-AB7F-EA1E06777EAC}" type="pres">
      <dgm:prSet presAssocID="{3D1CAC08-297C-4168-8B9E-07CD13A578BC}" presName="bgRect" presStyleLbl="bgShp" presStyleIdx="5" presStyleCnt="9"/>
      <dgm:spPr/>
    </dgm:pt>
    <dgm:pt modelId="{0CA0F101-6AA1-4C46-B9C4-76B6302E474D}" type="pres">
      <dgm:prSet presAssocID="{3D1CAC08-297C-4168-8B9E-07CD13A578BC}" presName="iconRect" presStyleLbl="node1" presStyleIdx="5" presStyleCnt="9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row Right with solid fill"/>
        </a:ext>
      </dgm:extLst>
    </dgm:pt>
    <dgm:pt modelId="{C7613587-C113-4DA5-B1EB-73E54162AC5A}" type="pres">
      <dgm:prSet presAssocID="{3D1CAC08-297C-4168-8B9E-07CD13A578BC}" presName="spaceRect" presStyleCnt="0"/>
      <dgm:spPr/>
    </dgm:pt>
    <dgm:pt modelId="{AE216972-9A7B-41E6-941B-B5E723B31FC3}" type="pres">
      <dgm:prSet presAssocID="{3D1CAC08-297C-4168-8B9E-07CD13A578BC}" presName="parTx" presStyleLbl="revTx" presStyleIdx="5" presStyleCnt="9">
        <dgm:presLayoutVars>
          <dgm:chMax val="0"/>
          <dgm:chPref val="0"/>
        </dgm:presLayoutVars>
      </dgm:prSet>
      <dgm:spPr/>
    </dgm:pt>
    <dgm:pt modelId="{F4516BE1-AFBF-4E61-9F7E-8162DED73060}" type="pres">
      <dgm:prSet presAssocID="{A37234F1-294C-4058-AB93-2E586F94B92F}" presName="sibTrans" presStyleCnt="0"/>
      <dgm:spPr/>
    </dgm:pt>
    <dgm:pt modelId="{492E97AC-351E-48C4-A96B-B0B7EDE718A8}" type="pres">
      <dgm:prSet presAssocID="{6EE81E8F-67E7-48CA-B0A0-F8592B2D5F47}" presName="compNode" presStyleCnt="0"/>
      <dgm:spPr/>
    </dgm:pt>
    <dgm:pt modelId="{FB5CA764-7126-4D35-8805-3F1DC380A8BC}" type="pres">
      <dgm:prSet presAssocID="{6EE81E8F-67E7-48CA-B0A0-F8592B2D5F47}" presName="bgRect" presStyleLbl="bgShp" presStyleIdx="6" presStyleCnt="9"/>
      <dgm:spPr/>
    </dgm:pt>
    <dgm:pt modelId="{710EF802-09B5-413B-8FBA-3ADD3BE25756}" type="pres">
      <dgm:prSet presAssocID="{6EE81E8F-67E7-48CA-B0A0-F8592B2D5F47}" presName="iconRect" presStyleLbl="node1" presStyleIdx="6" presStyleCnt="9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row Right with solid fill"/>
        </a:ext>
      </dgm:extLst>
    </dgm:pt>
    <dgm:pt modelId="{CDD99FA5-A5EC-49DB-824F-67BE47595A3B}" type="pres">
      <dgm:prSet presAssocID="{6EE81E8F-67E7-48CA-B0A0-F8592B2D5F47}" presName="spaceRect" presStyleCnt="0"/>
      <dgm:spPr/>
    </dgm:pt>
    <dgm:pt modelId="{7D64116E-D55C-426F-B8F6-C3F602DA89D5}" type="pres">
      <dgm:prSet presAssocID="{6EE81E8F-67E7-48CA-B0A0-F8592B2D5F47}" presName="parTx" presStyleLbl="revTx" presStyleIdx="6" presStyleCnt="9">
        <dgm:presLayoutVars>
          <dgm:chMax val="0"/>
          <dgm:chPref val="0"/>
        </dgm:presLayoutVars>
      </dgm:prSet>
      <dgm:spPr/>
    </dgm:pt>
    <dgm:pt modelId="{AB988843-4140-4FC8-9B52-77D9C9A48188}" type="pres">
      <dgm:prSet presAssocID="{692898FF-F8C1-4F42-A785-6FFCA231E4F3}" presName="sibTrans" presStyleCnt="0"/>
      <dgm:spPr/>
    </dgm:pt>
    <dgm:pt modelId="{A4CAF43A-A2D8-4377-9E00-11BFE8F97336}" type="pres">
      <dgm:prSet presAssocID="{400C103E-9AC0-4921-A4D8-89E030CE88C9}" presName="compNode" presStyleCnt="0"/>
      <dgm:spPr/>
    </dgm:pt>
    <dgm:pt modelId="{1D539E68-A0E8-4946-A2EB-F63BBC542669}" type="pres">
      <dgm:prSet presAssocID="{400C103E-9AC0-4921-A4D8-89E030CE88C9}" presName="bgRect" presStyleLbl="bgShp" presStyleIdx="7" presStyleCnt="9"/>
      <dgm:spPr/>
    </dgm:pt>
    <dgm:pt modelId="{5FACA064-2EB2-4741-8088-35717E56C910}" type="pres">
      <dgm:prSet presAssocID="{400C103E-9AC0-4921-A4D8-89E030CE88C9}" presName="iconRect" presStyleLbl="node1" presStyleIdx="7" presStyleCnt="9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row Right with solid fill"/>
        </a:ext>
      </dgm:extLst>
    </dgm:pt>
    <dgm:pt modelId="{C0D9E44D-92E9-4755-8509-271B31B4F57D}" type="pres">
      <dgm:prSet presAssocID="{400C103E-9AC0-4921-A4D8-89E030CE88C9}" presName="spaceRect" presStyleCnt="0"/>
      <dgm:spPr/>
    </dgm:pt>
    <dgm:pt modelId="{A577001B-037E-4051-8223-283CAA262FC3}" type="pres">
      <dgm:prSet presAssocID="{400C103E-9AC0-4921-A4D8-89E030CE88C9}" presName="parTx" presStyleLbl="revTx" presStyleIdx="7" presStyleCnt="9">
        <dgm:presLayoutVars>
          <dgm:chMax val="0"/>
          <dgm:chPref val="0"/>
        </dgm:presLayoutVars>
      </dgm:prSet>
      <dgm:spPr/>
    </dgm:pt>
    <dgm:pt modelId="{D9C27362-8D96-4517-B6A9-6A6869A75BA6}" type="pres">
      <dgm:prSet presAssocID="{7C1AADA6-71DC-4E45-9EA6-9ED65271285F}" presName="sibTrans" presStyleCnt="0"/>
      <dgm:spPr/>
    </dgm:pt>
    <dgm:pt modelId="{CF317AF0-0AFF-47BD-A796-C7A6D563C4C3}" type="pres">
      <dgm:prSet presAssocID="{FF4882E8-1792-4381-B98A-A1E2A1A2DE27}" presName="compNode" presStyleCnt="0"/>
      <dgm:spPr/>
    </dgm:pt>
    <dgm:pt modelId="{94487CD3-EECA-4386-896C-D40ACFAB7018}" type="pres">
      <dgm:prSet presAssocID="{FF4882E8-1792-4381-B98A-A1E2A1A2DE27}" presName="bgRect" presStyleLbl="bgShp" presStyleIdx="8" presStyleCnt="9"/>
      <dgm:spPr/>
    </dgm:pt>
    <dgm:pt modelId="{B8D1C6B5-E2F2-4905-B31A-4C4CF2A69E2E}" type="pres">
      <dgm:prSet presAssocID="{FF4882E8-1792-4381-B98A-A1E2A1A2DE27}" presName="iconRect" presStyleLbl="node1" presStyleIdx="8" presStyleCnt="9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row Right with solid fill"/>
        </a:ext>
      </dgm:extLst>
    </dgm:pt>
    <dgm:pt modelId="{F2DBC5A5-2ED0-4F7E-B51C-8A13B160C71C}" type="pres">
      <dgm:prSet presAssocID="{FF4882E8-1792-4381-B98A-A1E2A1A2DE27}" presName="spaceRect" presStyleCnt="0"/>
      <dgm:spPr/>
    </dgm:pt>
    <dgm:pt modelId="{4AC825F1-BCB2-4690-8947-C89A265B5B2D}" type="pres">
      <dgm:prSet presAssocID="{FF4882E8-1792-4381-B98A-A1E2A1A2DE27}" presName="parTx" presStyleLbl="revTx" presStyleIdx="8" presStyleCnt="9">
        <dgm:presLayoutVars>
          <dgm:chMax val="0"/>
          <dgm:chPref val="0"/>
        </dgm:presLayoutVars>
      </dgm:prSet>
      <dgm:spPr/>
    </dgm:pt>
  </dgm:ptLst>
  <dgm:cxnLst>
    <dgm:cxn modelId="{EC5AFD16-E77D-4956-88C5-728E9C23C120}" srcId="{65DEE67A-0A2C-4363-A784-364A80B9147E}" destId="{33744EF1-C0FC-407F-BE8E-D73D5B28BEE9}" srcOrd="0" destOrd="0" parTransId="{2BF0D831-533C-4378-B6F9-2841974ABBED}" sibTransId="{94E245E7-DFA3-4BA4-B08B-114BF06C316D}"/>
    <dgm:cxn modelId="{812FB219-6BFC-42F8-A701-012E9BB5B862}" srcId="{65DEE67A-0A2C-4363-A784-364A80B9147E}" destId="{FF4882E8-1792-4381-B98A-A1E2A1A2DE27}" srcOrd="8" destOrd="0" parTransId="{C28E67E9-4A1B-427C-A81C-18F8E1B46260}" sibTransId="{491A4615-D7AB-4CA7-8DD6-3253145EAAC1}"/>
    <dgm:cxn modelId="{16462820-137B-45F0-ACD1-827C1387BF36}" type="presOf" srcId="{FF4882E8-1792-4381-B98A-A1E2A1A2DE27}" destId="{4AC825F1-BCB2-4690-8947-C89A265B5B2D}" srcOrd="0" destOrd="0" presId="urn:microsoft.com/office/officeart/2018/2/layout/IconVerticalSolidList"/>
    <dgm:cxn modelId="{5EF8CA34-2E23-439B-95B2-B895B97E7284}" type="presOf" srcId="{A9EA92A2-C6CD-458A-AECF-DDCD6A100462}" destId="{CB31179E-25E4-4AFA-9A60-637B440EE5C4}" srcOrd="0" destOrd="0" presId="urn:microsoft.com/office/officeart/2018/2/layout/IconVerticalSolidList"/>
    <dgm:cxn modelId="{E683596E-06ED-4343-917D-94DF3F4415BA}" srcId="{65DEE67A-0A2C-4363-A784-364A80B9147E}" destId="{A9EA92A2-C6CD-458A-AECF-DDCD6A100462}" srcOrd="4" destOrd="0" parTransId="{DD70EEAE-4CF8-451D-90C9-E6BDD91D0E09}" sibTransId="{921504DE-3CA2-4609-B923-2EEB7222EF37}"/>
    <dgm:cxn modelId="{783DCB7B-555C-4AEA-84BC-919F108F32F7}" type="presOf" srcId="{6EE81E8F-67E7-48CA-B0A0-F8592B2D5F47}" destId="{7D64116E-D55C-426F-B8F6-C3F602DA89D5}" srcOrd="0" destOrd="0" presId="urn:microsoft.com/office/officeart/2018/2/layout/IconVerticalSolidList"/>
    <dgm:cxn modelId="{CECA457F-E181-4E4E-AE56-DC24C7227812}" type="presOf" srcId="{400C103E-9AC0-4921-A4D8-89E030CE88C9}" destId="{A577001B-037E-4051-8223-283CAA262FC3}" srcOrd="0" destOrd="0" presId="urn:microsoft.com/office/officeart/2018/2/layout/IconVerticalSolidList"/>
    <dgm:cxn modelId="{1C9A4481-0BD4-4E13-9012-5EF8878AA607}" type="presOf" srcId="{247E0D50-6BFB-4624-BD2A-9B1246866571}" destId="{42E9033A-1517-4348-A1C0-1484A16A9749}" srcOrd="0" destOrd="0" presId="urn:microsoft.com/office/officeart/2018/2/layout/IconVerticalSolidList"/>
    <dgm:cxn modelId="{6DB8D684-2887-4418-BC09-9FA11DE8BD3D}" srcId="{65DEE67A-0A2C-4363-A784-364A80B9147E}" destId="{400C103E-9AC0-4921-A4D8-89E030CE88C9}" srcOrd="7" destOrd="0" parTransId="{B98E554E-58E4-4F5D-8713-D2658016BBB9}" sibTransId="{7C1AADA6-71DC-4E45-9EA6-9ED65271285F}"/>
    <dgm:cxn modelId="{D9BF3AA2-DFAD-4C7E-ACB9-E873CAF3343E}" type="presOf" srcId="{11C9510C-C8DA-42DB-93F0-32C736EC0BC9}" destId="{9015A855-E3E4-453A-A6C6-358CF925E680}" srcOrd="0" destOrd="0" presId="urn:microsoft.com/office/officeart/2018/2/layout/IconVerticalSolidList"/>
    <dgm:cxn modelId="{1D477CA3-F2E1-4755-95D1-EC526818BDD4}" type="presOf" srcId="{33744EF1-C0FC-407F-BE8E-D73D5B28BEE9}" destId="{214F8EAB-6994-4EFC-A69E-24BE9DA59D01}" srcOrd="0" destOrd="0" presId="urn:microsoft.com/office/officeart/2018/2/layout/IconVerticalSolidList"/>
    <dgm:cxn modelId="{3CE412A4-0C0C-465E-9943-48A0CB0F7234}" srcId="{65DEE67A-0A2C-4363-A784-364A80B9147E}" destId="{3D1CAC08-297C-4168-8B9E-07CD13A578BC}" srcOrd="5" destOrd="0" parTransId="{300ACE2D-8A71-4518-80BC-8EFC37D17AED}" sibTransId="{A37234F1-294C-4058-AB93-2E586F94B92F}"/>
    <dgm:cxn modelId="{90E3A8C1-005C-4003-8738-5575B2C52DE4}" srcId="{65DEE67A-0A2C-4363-A784-364A80B9147E}" destId="{11C9510C-C8DA-42DB-93F0-32C736EC0BC9}" srcOrd="3" destOrd="0" parTransId="{264FFFB7-FB56-4BD3-886D-F84300345A61}" sibTransId="{AC741739-FF79-4C59-969F-99CFE9C81659}"/>
    <dgm:cxn modelId="{D3FF35C6-41E7-47A8-9602-FA6737014891}" type="presOf" srcId="{3D1CAC08-297C-4168-8B9E-07CD13A578BC}" destId="{AE216972-9A7B-41E6-941B-B5E723B31FC3}" srcOrd="0" destOrd="0" presId="urn:microsoft.com/office/officeart/2018/2/layout/IconVerticalSolidList"/>
    <dgm:cxn modelId="{2BB18ED7-807E-43E5-BEB0-B5A652EFC762}" srcId="{65DEE67A-0A2C-4363-A784-364A80B9147E}" destId="{247E0D50-6BFB-4624-BD2A-9B1246866571}" srcOrd="1" destOrd="0" parTransId="{30C36270-BF61-42F3-B7D2-BB3AFDA3C0B1}" sibTransId="{011C6C36-D098-4ED2-9610-77127EC1E692}"/>
    <dgm:cxn modelId="{17206ADA-2E6F-4B91-9FBE-0F4120211881}" type="presOf" srcId="{AA33FDDD-50E2-46D4-9D7E-A47B124A8824}" destId="{EFC2295E-1DCA-4A3A-926A-597201D2FA93}" srcOrd="0" destOrd="0" presId="urn:microsoft.com/office/officeart/2018/2/layout/IconVerticalSolidList"/>
    <dgm:cxn modelId="{4484D0DA-667F-4971-86C5-AE5A67536360}" srcId="{65DEE67A-0A2C-4363-A784-364A80B9147E}" destId="{6EE81E8F-67E7-48CA-B0A0-F8592B2D5F47}" srcOrd="6" destOrd="0" parTransId="{2B27615C-0306-4C75-B12E-36B231F7D479}" sibTransId="{692898FF-F8C1-4F42-A785-6FFCA231E4F3}"/>
    <dgm:cxn modelId="{B443A5F2-F9B6-4A20-A250-9F8DA2C8BB47}" type="presOf" srcId="{65DEE67A-0A2C-4363-A784-364A80B9147E}" destId="{215705BF-C6B7-4E71-9011-F5FF0C02183C}" srcOrd="0" destOrd="0" presId="urn:microsoft.com/office/officeart/2018/2/layout/IconVerticalSolidList"/>
    <dgm:cxn modelId="{12F232F7-7489-4F46-BFCE-30B95CDFA713}" srcId="{65DEE67A-0A2C-4363-A784-364A80B9147E}" destId="{AA33FDDD-50E2-46D4-9D7E-A47B124A8824}" srcOrd="2" destOrd="0" parTransId="{5B1196FE-F897-472B-9DCE-CE7C7034EED5}" sibTransId="{B67B4E3A-3594-43AC-B7A9-3BD6ACC58522}"/>
    <dgm:cxn modelId="{ABA4779F-39F5-46F5-9FC3-3C4F97D34967}" type="presParOf" srcId="{215705BF-C6B7-4E71-9011-F5FF0C02183C}" destId="{903AE3D0-D6AC-43A9-A4F8-5186D4BB76A9}" srcOrd="0" destOrd="0" presId="urn:microsoft.com/office/officeart/2018/2/layout/IconVerticalSolidList"/>
    <dgm:cxn modelId="{BEB3E2C8-7863-451F-861A-476448F996A7}" type="presParOf" srcId="{903AE3D0-D6AC-43A9-A4F8-5186D4BB76A9}" destId="{D2415140-D352-420B-BD4D-3CD34CF01503}" srcOrd="0" destOrd="0" presId="urn:microsoft.com/office/officeart/2018/2/layout/IconVerticalSolidList"/>
    <dgm:cxn modelId="{476DA9C1-F59E-4FF3-8C46-12A376A8CE55}" type="presParOf" srcId="{903AE3D0-D6AC-43A9-A4F8-5186D4BB76A9}" destId="{A4D5409C-0FEE-43F1-A481-69A07345A141}" srcOrd="1" destOrd="0" presId="urn:microsoft.com/office/officeart/2018/2/layout/IconVerticalSolidList"/>
    <dgm:cxn modelId="{1578FA42-DAED-42BD-AFE2-CAE2C3945C39}" type="presParOf" srcId="{903AE3D0-D6AC-43A9-A4F8-5186D4BB76A9}" destId="{3E47DD69-3BF5-402E-9313-8F58BBD0A05A}" srcOrd="2" destOrd="0" presId="urn:microsoft.com/office/officeart/2018/2/layout/IconVerticalSolidList"/>
    <dgm:cxn modelId="{1F396CEA-24ED-4005-BC42-7F37A339FA2A}" type="presParOf" srcId="{903AE3D0-D6AC-43A9-A4F8-5186D4BB76A9}" destId="{214F8EAB-6994-4EFC-A69E-24BE9DA59D01}" srcOrd="3" destOrd="0" presId="urn:microsoft.com/office/officeart/2018/2/layout/IconVerticalSolidList"/>
    <dgm:cxn modelId="{ACF2B9D2-D002-420D-A131-14521F6B5F5A}" type="presParOf" srcId="{215705BF-C6B7-4E71-9011-F5FF0C02183C}" destId="{D3F74C55-5EE6-48CE-87ED-5996B2EEBAA6}" srcOrd="1" destOrd="0" presId="urn:microsoft.com/office/officeart/2018/2/layout/IconVerticalSolidList"/>
    <dgm:cxn modelId="{AFF88095-5FDD-4E79-A13D-86CA7E6A97F6}" type="presParOf" srcId="{215705BF-C6B7-4E71-9011-F5FF0C02183C}" destId="{84178982-6C14-49DF-A66A-D117C5151773}" srcOrd="2" destOrd="0" presId="urn:microsoft.com/office/officeart/2018/2/layout/IconVerticalSolidList"/>
    <dgm:cxn modelId="{F34FAE96-BDDE-4762-9FD3-CE716F75B9D1}" type="presParOf" srcId="{84178982-6C14-49DF-A66A-D117C5151773}" destId="{B6BBE272-DE60-49B7-9C59-E148A8ABFF86}" srcOrd="0" destOrd="0" presId="urn:microsoft.com/office/officeart/2018/2/layout/IconVerticalSolidList"/>
    <dgm:cxn modelId="{02F02125-1C2D-43D1-A15F-642D07DB16D2}" type="presParOf" srcId="{84178982-6C14-49DF-A66A-D117C5151773}" destId="{957D2A13-A2C4-4492-9B5D-E93067516D9F}" srcOrd="1" destOrd="0" presId="urn:microsoft.com/office/officeart/2018/2/layout/IconVerticalSolidList"/>
    <dgm:cxn modelId="{03178916-B56E-4201-98E0-9F6F06E1BA2B}" type="presParOf" srcId="{84178982-6C14-49DF-A66A-D117C5151773}" destId="{6B947968-AD90-4EDC-99CD-C57AB612EA8D}" srcOrd="2" destOrd="0" presId="urn:microsoft.com/office/officeart/2018/2/layout/IconVerticalSolidList"/>
    <dgm:cxn modelId="{22113A9F-C894-4B06-BD40-3A0499B9F963}" type="presParOf" srcId="{84178982-6C14-49DF-A66A-D117C5151773}" destId="{42E9033A-1517-4348-A1C0-1484A16A9749}" srcOrd="3" destOrd="0" presId="urn:microsoft.com/office/officeart/2018/2/layout/IconVerticalSolidList"/>
    <dgm:cxn modelId="{D645781E-F115-4BD4-ABEE-442DA4F492C7}" type="presParOf" srcId="{215705BF-C6B7-4E71-9011-F5FF0C02183C}" destId="{8FBA7745-5569-403C-ABF4-D3564D9392CE}" srcOrd="3" destOrd="0" presId="urn:microsoft.com/office/officeart/2018/2/layout/IconVerticalSolidList"/>
    <dgm:cxn modelId="{C6B74764-E633-44D4-9605-654BF32C7416}" type="presParOf" srcId="{215705BF-C6B7-4E71-9011-F5FF0C02183C}" destId="{02C9D2E6-5E28-4B0A-919B-D957BBD676F5}" srcOrd="4" destOrd="0" presId="urn:microsoft.com/office/officeart/2018/2/layout/IconVerticalSolidList"/>
    <dgm:cxn modelId="{D89E0108-9E41-4694-ADA2-141638264356}" type="presParOf" srcId="{02C9D2E6-5E28-4B0A-919B-D957BBD676F5}" destId="{DD29C229-8455-4899-AC41-47F3AF2B0A20}" srcOrd="0" destOrd="0" presId="urn:microsoft.com/office/officeart/2018/2/layout/IconVerticalSolidList"/>
    <dgm:cxn modelId="{B60A06BA-A48F-4C9F-9658-2B7CFA8572F3}" type="presParOf" srcId="{02C9D2E6-5E28-4B0A-919B-D957BBD676F5}" destId="{8B9CD908-A7F1-4502-8CA2-5077BB26C26C}" srcOrd="1" destOrd="0" presId="urn:microsoft.com/office/officeart/2018/2/layout/IconVerticalSolidList"/>
    <dgm:cxn modelId="{1C2D5619-4DA0-4B4D-80A4-F93D0DD56449}" type="presParOf" srcId="{02C9D2E6-5E28-4B0A-919B-D957BBD676F5}" destId="{70DCD7CF-1D54-4618-A38B-69AADC95CA64}" srcOrd="2" destOrd="0" presId="urn:microsoft.com/office/officeart/2018/2/layout/IconVerticalSolidList"/>
    <dgm:cxn modelId="{1AA07704-5F2B-47DF-9385-30C1C9358EEC}" type="presParOf" srcId="{02C9D2E6-5E28-4B0A-919B-D957BBD676F5}" destId="{EFC2295E-1DCA-4A3A-926A-597201D2FA93}" srcOrd="3" destOrd="0" presId="urn:microsoft.com/office/officeart/2018/2/layout/IconVerticalSolidList"/>
    <dgm:cxn modelId="{763DC567-0F9D-41C9-B6A5-E15020C4452C}" type="presParOf" srcId="{215705BF-C6B7-4E71-9011-F5FF0C02183C}" destId="{430F7A3B-1050-40AE-96CA-55432603FA9D}" srcOrd="5" destOrd="0" presId="urn:microsoft.com/office/officeart/2018/2/layout/IconVerticalSolidList"/>
    <dgm:cxn modelId="{3E2EEA56-5F74-45AC-9E20-9CB92995A12A}" type="presParOf" srcId="{215705BF-C6B7-4E71-9011-F5FF0C02183C}" destId="{AE598B24-941E-475C-B460-A8A464C6BC90}" srcOrd="6" destOrd="0" presId="urn:microsoft.com/office/officeart/2018/2/layout/IconVerticalSolidList"/>
    <dgm:cxn modelId="{C4C74BA4-7108-4C2E-ABE0-82B2D27DFEEB}" type="presParOf" srcId="{AE598B24-941E-475C-B460-A8A464C6BC90}" destId="{BB0B9DA7-8123-422A-867B-5412C8E9BF8B}" srcOrd="0" destOrd="0" presId="urn:microsoft.com/office/officeart/2018/2/layout/IconVerticalSolidList"/>
    <dgm:cxn modelId="{312B5D2C-FD16-415E-B568-F02D746AFE70}" type="presParOf" srcId="{AE598B24-941E-475C-B460-A8A464C6BC90}" destId="{2D6C380C-DACD-416F-8880-2E9DF7321822}" srcOrd="1" destOrd="0" presId="urn:microsoft.com/office/officeart/2018/2/layout/IconVerticalSolidList"/>
    <dgm:cxn modelId="{6E3E5C53-1781-4598-8504-59FE2C31DB7D}" type="presParOf" srcId="{AE598B24-941E-475C-B460-A8A464C6BC90}" destId="{E8480400-914B-4904-B11D-B0A02F67ADE0}" srcOrd="2" destOrd="0" presId="urn:microsoft.com/office/officeart/2018/2/layout/IconVerticalSolidList"/>
    <dgm:cxn modelId="{5F51E00A-BD5B-472F-B4FC-F1A9626CB34F}" type="presParOf" srcId="{AE598B24-941E-475C-B460-A8A464C6BC90}" destId="{9015A855-E3E4-453A-A6C6-358CF925E680}" srcOrd="3" destOrd="0" presId="urn:microsoft.com/office/officeart/2018/2/layout/IconVerticalSolidList"/>
    <dgm:cxn modelId="{2244B64F-7338-48DA-AA54-326F2E69B910}" type="presParOf" srcId="{215705BF-C6B7-4E71-9011-F5FF0C02183C}" destId="{09A141DB-D79A-4DC4-9972-E89C0E90139E}" srcOrd="7" destOrd="0" presId="urn:microsoft.com/office/officeart/2018/2/layout/IconVerticalSolidList"/>
    <dgm:cxn modelId="{2CFC6D7E-B849-4756-9BEF-84AC7C32AAFF}" type="presParOf" srcId="{215705BF-C6B7-4E71-9011-F5FF0C02183C}" destId="{25DD7172-389A-4F7B-BB96-8E941EF29851}" srcOrd="8" destOrd="0" presId="urn:microsoft.com/office/officeart/2018/2/layout/IconVerticalSolidList"/>
    <dgm:cxn modelId="{E98F48FC-5534-4883-9A55-46FCB825358C}" type="presParOf" srcId="{25DD7172-389A-4F7B-BB96-8E941EF29851}" destId="{9296F8E8-F518-4CB7-9E2C-552A68B3AF4D}" srcOrd="0" destOrd="0" presId="urn:microsoft.com/office/officeart/2018/2/layout/IconVerticalSolidList"/>
    <dgm:cxn modelId="{BB334363-310B-414E-91E8-19202D31102E}" type="presParOf" srcId="{25DD7172-389A-4F7B-BB96-8E941EF29851}" destId="{686C4907-6DA2-46A5-9B06-CD9217DA5D0F}" srcOrd="1" destOrd="0" presId="urn:microsoft.com/office/officeart/2018/2/layout/IconVerticalSolidList"/>
    <dgm:cxn modelId="{A7E25FC7-3117-4BA0-8792-470E97F149B7}" type="presParOf" srcId="{25DD7172-389A-4F7B-BB96-8E941EF29851}" destId="{51C86A05-4491-4A98-9ABB-3F52C2906B66}" srcOrd="2" destOrd="0" presId="urn:microsoft.com/office/officeart/2018/2/layout/IconVerticalSolidList"/>
    <dgm:cxn modelId="{508EB7AF-A919-4B74-9E5A-C5C8198A23D8}" type="presParOf" srcId="{25DD7172-389A-4F7B-BB96-8E941EF29851}" destId="{CB31179E-25E4-4AFA-9A60-637B440EE5C4}" srcOrd="3" destOrd="0" presId="urn:microsoft.com/office/officeart/2018/2/layout/IconVerticalSolidList"/>
    <dgm:cxn modelId="{361D058D-9FA9-4572-9697-491D11F77417}" type="presParOf" srcId="{215705BF-C6B7-4E71-9011-F5FF0C02183C}" destId="{ECDE10C0-EB5F-44ED-BD6F-D33B9E092366}" srcOrd="9" destOrd="0" presId="urn:microsoft.com/office/officeart/2018/2/layout/IconVerticalSolidList"/>
    <dgm:cxn modelId="{8C9E106A-8E8D-4CA7-86CF-C5E84ED395A5}" type="presParOf" srcId="{215705BF-C6B7-4E71-9011-F5FF0C02183C}" destId="{A8ACCB7C-8617-4DD1-836F-0B02F474C993}" srcOrd="10" destOrd="0" presId="urn:microsoft.com/office/officeart/2018/2/layout/IconVerticalSolidList"/>
    <dgm:cxn modelId="{D05ADFFF-865F-45B6-BF5A-440908BD19BF}" type="presParOf" srcId="{A8ACCB7C-8617-4DD1-836F-0B02F474C993}" destId="{29826EC4-41A6-4E57-AB7F-EA1E06777EAC}" srcOrd="0" destOrd="0" presId="urn:microsoft.com/office/officeart/2018/2/layout/IconVerticalSolidList"/>
    <dgm:cxn modelId="{B77BB666-1DBB-439C-A86B-4D88EEDA6A2E}" type="presParOf" srcId="{A8ACCB7C-8617-4DD1-836F-0B02F474C993}" destId="{0CA0F101-6AA1-4C46-B9C4-76B6302E474D}" srcOrd="1" destOrd="0" presId="urn:microsoft.com/office/officeart/2018/2/layout/IconVerticalSolidList"/>
    <dgm:cxn modelId="{2EEB47FE-B58F-4609-8BAF-6567EBCFBFEF}" type="presParOf" srcId="{A8ACCB7C-8617-4DD1-836F-0B02F474C993}" destId="{C7613587-C113-4DA5-B1EB-73E54162AC5A}" srcOrd="2" destOrd="0" presId="urn:microsoft.com/office/officeart/2018/2/layout/IconVerticalSolidList"/>
    <dgm:cxn modelId="{E9CBB222-9579-4813-A59A-4F7759C8C025}" type="presParOf" srcId="{A8ACCB7C-8617-4DD1-836F-0B02F474C993}" destId="{AE216972-9A7B-41E6-941B-B5E723B31FC3}" srcOrd="3" destOrd="0" presId="urn:microsoft.com/office/officeart/2018/2/layout/IconVerticalSolidList"/>
    <dgm:cxn modelId="{A22DDD76-965E-49CA-876E-90D7D984A6D2}" type="presParOf" srcId="{215705BF-C6B7-4E71-9011-F5FF0C02183C}" destId="{F4516BE1-AFBF-4E61-9F7E-8162DED73060}" srcOrd="11" destOrd="0" presId="urn:microsoft.com/office/officeart/2018/2/layout/IconVerticalSolidList"/>
    <dgm:cxn modelId="{552EE54C-2E2E-4E5B-A3EE-1957F75A5671}" type="presParOf" srcId="{215705BF-C6B7-4E71-9011-F5FF0C02183C}" destId="{492E97AC-351E-48C4-A96B-B0B7EDE718A8}" srcOrd="12" destOrd="0" presId="urn:microsoft.com/office/officeart/2018/2/layout/IconVerticalSolidList"/>
    <dgm:cxn modelId="{0A773CAA-8B7A-45C0-869D-71D0194056C6}" type="presParOf" srcId="{492E97AC-351E-48C4-A96B-B0B7EDE718A8}" destId="{FB5CA764-7126-4D35-8805-3F1DC380A8BC}" srcOrd="0" destOrd="0" presId="urn:microsoft.com/office/officeart/2018/2/layout/IconVerticalSolidList"/>
    <dgm:cxn modelId="{64C84E2D-4BC5-40DE-9A10-4B2FAD8CBC2C}" type="presParOf" srcId="{492E97AC-351E-48C4-A96B-B0B7EDE718A8}" destId="{710EF802-09B5-413B-8FBA-3ADD3BE25756}" srcOrd="1" destOrd="0" presId="urn:microsoft.com/office/officeart/2018/2/layout/IconVerticalSolidList"/>
    <dgm:cxn modelId="{FC752F89-E17D-4D72-824D-49DFE00C5A90}" type="presParOf" srcId="{492E97AC-351E-48C4-A96B-B0B7EDE718A8}" destId="{CDD99FA5-A5EC-49DB-824F-67BE47595A3B}" srcOrd="2" destOrd="0" presId="urn:microsoft.com/office/officeart/2018/2/layout/IconVerticalSolidList"/>
    <dgm:cxn modelId="{447DF932-97F8-4C27-8A7F-53BEF8847026}" type="presParOf" srcId="{492E97AC-351E-48C4-A96B-B0B7EDE718A8}" destId="{7D64116E-D55C-426F-B8F6-C3F602DA89D5}" srcOrd="3" destOrd="0" presId="urn:microsoft.com/office/officeart/2018/2/layout/IconVerticalSolidList"/>
    <dgm:cxn modelId="{B7A9F786-CBA0-4366-A5D0-40B42324EED3}" type="presParOf" srcId="{215705BF-C6B7-4E71-9011-F5FF0C02183C}" destId="{AB988843-4140-4FC8-9B52-77D9C9A48188}" srcOrd="13" destOrd="0" presId="urn:microsoft.com/office/officeart/2018/2/layout/IconVerticalSolidList"/>
    <dgm:cxn modelId="{C9812FB6-2C76-448F-AB27-CD11C1765D66}" type="presParOf" srcId="{215705BF-C6B7-4E71-9011-F5FF0C02183C}" destId="{A4CAF43A-A2D8-4377-9E00-11BFE8F97336}" srcOrd="14" destOrd="0" presId="urn:microsoft.com/office/officeart/2018/2/layout/IconVerticalSolidList"/>
    <dgm:cxn modelId="{C64AD30F-7F99-4DFD-B1E2-2FC934176963}" type="presParOf" srcId="{A4CAF43A-A2D8-4377-9E00-11BFE8F97336}" destId="{1D539E68-A0E8-4946-A2EB-F63BBC542669}" srcOrd="0" destOrd="0" presId="urn:microsoft.com/office/officeart/2018/2/layout/IconVerticalSolidList"/>
    <dgm:cxn modelId="{12FB6433-498D-46EB-8E7D-6819AF662E11}" type="presParOf" srcId="{A4CAF43A-A2D8-4377-9E00-11BFE8F97336}" destId="{5FACA064-2EB2-4741-8088-35717E56C910}" srcOrd="1" destOrd="0" presId="urn:microsoft.com/office/officeart/2018/2/layout/IconVerticalSolidList"/>
    <dgm:cxn modelId="{C6FFCB01-EC6D-4C43-85BE-460D6334E4BD}" type="presParOf" srcId="{A4CAF43A-A2D8-4377-9E00-11BFE8F97336}" destId="{C0D9E44D-92E9-4755-8509-271B31B4F57D}" srcOrd="2" destOrd="0" presId="urn:microsoft.com/office/officeart/2018/2/layout/IconVerticalSolidList"/>
    <dgm:cxn modelId="{2E7A1BBE-A7AB-483F-ACC1-42F794CA1FB1}" type="presParOf" srcId="{A4CAF43A-A2D8-4377-9E00-11BFE8F97336}" destId="{A577001B-037E-4051-8223-283CAA262FC3}" srcOrd="3" destOrd="0" presId="urn:microsoft.com/office/officeart/2018/2/layout/IconVerticalSolidList"/>
    <dgm:cxn modelId="{3653748F-9338-4799-9831-2E88E3EC24F3}" type="presParOf" srcId="{215705BF-C6B7-4E71-9011-F5FF0C02183C}" destId="{D9C27362-8D96-4517-B6A9-6A6869A75BA6}" srcOrd="15" destOrd="0" presId="urn:microsoft.com/office/officeart/2018/2/layout/IconVerticalSolidList"/>
    <dgm:cxn modelId="{7A6496FD-86C8-4A1C-AAFE-52E3B40127F5}" type="presParOf" srcId="{215705BF-C6B7-4E71-9011-F5FF0C02183C}" destId="{CF317AF0-0AFF-47BD-A796-C7A6D563C4C3}" srcOrd="16" destOrd="0" presId="urn:microsoft.com/office/officeart/2018/2/layout/IconVerticalSolidList"/>
    <dgm:cxn modelId="{C1305836-725E-4B88-8F38-0ED4E0E8F5B5}" type="presParOf" srcId="{CF317AF0-0AFF-47BD-A796-C7A6D563C4C3}" destId="{94487CD3-EECA-4386-896C-D40ACFAB7018}" srcOrd="0" destOrd="0" presId="urn:microsoft.com/office/officeart/2018/2/layout/IconVerticalSolidList"/>
    <dgm:cxn modelId="{5802C7C0-BB7E-4729-9E4B-B223D8FEF3C8}" type="presParOf" srcId="{CF317AF0-0AFF-47BD-A796-C7A6D563C4C3}" destId="{B8D1C6B5-E2F2-4905-B31A-4C4CF2A69E2E}" srcOrd="1" destOrd="0" presId="urn:microsoft.com/office/officeart/2018/2/layout/IconVerticalSolidList"/>
    <dgm:cxn modelId="{748BCA46-6719-4CFF-8073-440D1D6368FE}" type="presParOf" srcId="{CF317AF0-0AFF-47BD-A796-C7A6D563C4C3}" destId="{F2DBC5A5-2ED0-4F7E-B51C-8A13B160C71C}" srcOrd="2" destOrd="0" presId="urn:microsoft.com/office/officeart/2018/2/layout/IconVerticalSolidList"/>
    <dgm:cxn modelId="{FA6A1773-2A40-44A5-A007-D3FC8497522D}" type="presParOf" srcId="{CF317AF0-0AFF-47BD-A796-C7A6D563C4C3}" destId="{4AC825F1-BCB2-4690-8947-C89A265B5B2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15140-D352-420B-BD4D-3CD34CF01503}">
      <dsp:nvSpPr>
        <dsp:cNvPr id="0" name=""/>
        <dsp:cNvSpPr/>
      </dsp:nvSpPr>
      <dsp:spPr>
        <a:xfrm>
          <a:off x="0" y="4145"/>
          <a:ext cx="10515600" cy="3736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D5409C-0FEE-43F1-A481-69A07345A141}">
      <dsp:nvSpPr>
        <dsp:cNvPr id="0" name=""/>
        <dsp:cNvSpPr/>
      </dsp:nvSpPr>
      <dsp:spPr>
        <a:xfrm>
          <a:off x="113039" y="88224"/>
          <a:ext cx="205726" cy="205525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14F8EAB-6994-4EFC-A69E-24BE9DA59D01}">
      <dsp:nvSpPr>
        <dsp:cNvPr id="0" name=""/>
        <dsp:cNvSpPr/>
      </dsp:nvSpPr>
      <dsp:spPr>
        <a:xfrm>
          <a:off x="431804" y="4145"/>
          <a:ext cx="10077145" cy="385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784" tIns="40784" rIns="40784" bIns="4078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hlinkClick xmlns:r="http://schemas.openxmlformats.org/officeDocument/2006/relationships" r:id=""/>
            </a:rPr>
            <a:t>Vendor Setup</a:t>
          </a:r>
          <a:endParaRPr lang="en-US" sz="2000" kern="1200" dirty="0"/>
        </a:p>
      </dsp:txBody>
      <dsp:txXfrm>
        <a:off x="431804" y="4145"/>
        <a:ext cx="10077145" cy="385360"/>
      </dsp:txXfrm>
    </dsp:sp>
    <dsp:sp modelId="{B6BBE272-DE60-49B7-9C59-E148A8ABFF86}">
      <dsp:nvSpPr>
        <dsp:cNvPr id="0" name=""/>
        <dsp:cNvSpPr/>
      </dsp:nvSpPr>
      <dsp:spPr>
        <a:xfrm>
          <a:off x="0" y="485846"/>
          <a:ext cx="10515600" cy="3736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7D2A13-A2C4-4492-9B5D-E93067516D9F}">
      <dsp:nvSpPr>
        <dsp:cNvPr id="0" name=""/>
        <dsp:cNvSpPr/>
      </dsp:nvSpPr>
      <dsp:spPr>
        <a:xfrm>
          <a:off x="113039" y="569925"/>
          <a:ext cx="205726" cy="205525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E9033A-1517-4348-A1C0-1484A16A9749}">
      <dsp:nvSpPr>
        <dsp:cNvPr id="0" name=""/>
        <dsp:cNvSpPr/>
      </dsp:nvSpPr>
      <dsp:spPr>
        <a:xfrm>
          <a:off x="431804" y="485846"/>
          <a:ext cx="10077145" cy="385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784" tIns="40784" rIns="40784" bIns="4078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hlinkClick xmlns:r="http://schemas.openxmlformats.org/officeDocument/2006/relationships" r:id=""/>
            </a:rPr>
            <a:t>Categories</a:t>
          </a:r>
          <a:endParaRPr lang="en-US" sz="2000" kern="1200" dirty="0"/>
        </a:p>
      </dsp:txBody>
      <dsp:txXfrm>
        <a:off x="431804" y="485846"/>
        <a:ext cx="10077145" cy="385360"/>
      </dsp:txXfrm>
    </dsp:sp>
    <dsp:sp modelId="{DD29C229-8455-4899-AC41-47F3AF2B0A20}">
      <dsp:nvSpPr>
        <dsp:cNvPr id="0" name=""/>
        <dsp:cNvSpPr/>
      </dsp:nvSpPr>
      <dsp:spPr>
        <a:xfrm>
          <a:off x="0" y="967547"/>
          <a:ext cx="10515600" cy="3736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9CD908-A7F1-4502-8CA2-5077BB26C26C}">
      <dsp:nvSpPr>
        <dsp:cNvPr id="0" name=""/>
        <dsp:cNvSpPr/>
      </dsp:nvSpPr>
      <dsp:spPr>
        <a:xfrm>
          <a:off x="113039" y="1051626"/>
          <a:ext cx="205726" cy="205525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C2295E-1DCA-4A3A-926A-597201D2FA93}">
      <dsp:nvSpPr>
        <dsp:cNvPr id="0" name=""/>
        <dsp:cNvSpPr/>
      </dsp:nvSpPr>
      <dsp:spPr>
        <a:xfrm>
          <a:off x="431804" y="967547"/>
          <a:ext cx="10077145" cy="385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784" tIns="40784" rIns="40784" bIns="4078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hlinkClick xmlns:r="http://schemas.openxmlformats.org/officeDocument/2006/relationships" r:id=""/>
            </a:rPr>
            <a:t>Departments</a:t>
          </a:r>
          <a:endParaRPr lang="en-US" sz="2400" kern="1200" dirty="0"/>
        </a:p>
      </dsp:txBody>
      <dsp:txXfrm>
        <a:off x="431804" y="967547"/>
        <a:ext cx="10077145" cy="385360"/>
      </dsp:txXfrm>
    </dsp:sp>
    <dsp:sp modelId="{BB0B9DA7-8123-422A-867B-5412C8E9BF8B}">
      <dsp:nvSpPr>
        <dsp:cNvPr id="0" name=""/>
        <dsp:cNvSpPr/>
      </dsp:nvSpPr>
      <dsp:spPr>
        <a:xfrm>
          <a:off x="0" y="1449248"/>
          <a:ext cx="10515600" cy="3736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6C380C-DACD-416F-8880-2E9DF7321822}">
      <dsp:nvSpPr>
        <dsp:cNvPr id="0" name=""/>
        <dsp:cNvSpPr/>
      </dsp:nvSpPr>
      <dsp:spPr>
        <a:xfrm>
          <a:off x="113039" y="1533326"/>
          <a:ext cx="205726" cy="205525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015A855-E3E4-453A-A6C6-358CF925E680}">
      <dsp:nvSpPr>
        <dsp:cNvPr id="0" name=""/>
        <dsp:cNvSpPr/>
      </dsp:nvSpPr>
      <dsp:spPr>
        <a:xfrm>
          <a:off x="431804" y="1449248"/>
          <a:ext cx="10077145" cy="385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784" tIns="40784" rIns="40784" bIns="4078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hlinkClick xmlns:r="http://schemas.openxmlformats.org/officeDocument/2006/relationships" r:id=""/>
            </a:rPr>
            <a:t>Price Groups</a:t>
          </a:r>
          <a:endParaRPr lang="en-US" sz="2000" kern="1200" dirty="0"/>
        </a:p>
      </dsp:txBody>
      <dsp:txXfrm>
        <a:off x="431804" y="1449248"/>
        <a:ext cx="10077145" cy="385360"/>
      </dsp:txXfrm>
    </dsp:sp>
    <dsp:sp modelId="{9296F8E8-F518-4CB7-9E2C-552A68B3AF4D}">
      <dsp:nvSpPr>
        <dsp:cNvPr id="0" name=""/>
        <dsp:cNvSpPr/>
      </dsp:nvSpPr>
      <dsp:spPr>
        <a:xfrm>
          <a:off x="0" y="1930949"/>
          <a:ext cx="10515600" cy="3736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6C4907-6DA2-46A5-9B06-CD9217DA5D0F}">
      <dsp:nvSpPr>
        <dsp:cNvPr id="0" name=""/>
        <dsp:cNvSpPr/>
      </dsp:nvSpPr>
      <dsp:spPr>
        <a:xfrm>
          <a:off x="113039" y="2015027"/>
          <a:ext cx="205726" cy="2055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31179E-25E4-4AFA-9A60-637B440EE5C4}">
      <dsp:nvSpPr>
        <dsp:cNvPr id="0" name=""/>
        <dsp:cNvSpPr/>
      </dsp:nvSpPr>
      <dsp:spPr>
        <a:xfrm>
          <a:off x="431804" y="1930949"/>
          <a:ext cx="10077145" cy="385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784" tIns="40784" rIns="40784" bIns="4078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hlinkClick xmlns:r="http://schemas.openxmlformats.org/officeDocument/2006/relationships" r:id=""/>
            </a:rPr>
            <a:t>Promo Groups</a:t>
          </a:r>
          <a:endParaRPr lang="en-US" sz="2000" kern="1200" dirty="0"/>
        </a:p>
      </dsp:txBody>
      <dsp:txXfrm>
        <a:off x="431804" y="1930949"/>
        <a:ext cx="10077145" cy="385360"/>
      </dsp:txXfrm>
    </dsp:sp>
    <dsp:sp modelId="{29826EC4-41A6-4E57-AB7F-EA1E06777EAC}">
      <dsp:nvSpPr>
        <dsp:cNvPr id="0" name=""/>
        <dsp:cNvSpPr/>
      </dsp:nvSpPr>
      <dsp:spPr>
        <a:xfrm>
          <a:off x="0" y="2412650"/>
          <a:ext cx="10515600" cy="3736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A0F101-6AA1-4C46-B9C4-76B6302E474D}">
      <dsp:nvSpPr>
        <dsp:cNvPr id="0" name=""/>
        <dsp:cNvSpPr/>
      </dsp:nvSpPr>
      <dsp:spPr>
        <a:xfrm>
          <a:off x="113039" y="2496728"/>
          <a:ext cx="205726" cy="2055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E216972-9A7B-41E6-941B-B5E723B31FC3}">
      <dsp:nvSpPr>
        <dsp:cNvPr id="0" name=""/>
        <dsp:cNvSpPr/>
      </dsp:nvSpPr>
      <dsp:spPr>
        <a:xfrm>
          <a:off x="431804" y="2412650"/>
          <a:ext cx="10077145" cy="385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784" tIns="40784" rIns="40784" bIns="4078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hlinkClick xmlns:r="http://schemas.openxmlformats.org/officeDocument/2006/relationships" r:id=""/>
            </a:rPr>
            <a:t>Item Setup</a:t>
          </a:r>
          <a:endParaRPr lang="en-US" sz="2000" kern="1200" dirty="0"/>
        </a:p>
      </dsp:txBody>
      <dsp:txXfrm>
        <a:off x="431804" y="2412650"/>
        <a:ext cx="10077145" cy="385360"/>
      </dsp:txXfrm>
    </dsp:sp>
    <dsp:sp modelId="{FB5CA764-7126-4D35-8805-3F1DC380A8BC}">
      <dsp:nvSpPr>
        <dsp:cNvPr id="0" name=""/>
        <dsp:cNvSpPr/>
      </dsp:nvSpPr>
      <dsp:spPr>
        <a:xfrm>
          <a:off x="0" y="2894350"/>
          <a:ext cx="10515600" cy="3736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0EF802-09B5-413B-8FBA-3ADD3BE25756}">
      <dsp:nvSpPr>
        <dsp:cNvPr id="0" name=""/>
        <dsp:cNvSpPr/>
      </dsp:nvSpPr>
      <dsp:spPr>
        <a:xfrm>
          <a:off x="113039" y="2978429"/>
          <a:ext cx="205726" cy="2055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64116E-D55C-426F-B8F6-C3F602DA89D5}">
      <dsp:nvSpPr>
        <dsp:cNvPr id="0" name=""/>
        <dsp:cNvSpPr/>
      </dsp:nvSpPr>
      <dsp:spPr>
        <a:xfrm>
          <a:off x="431804" y="2894350"/>
          <a:ext cx="10077145" cy="385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784" tIns="40784" rIns="40784" bIns="4078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hlinkClick xmlns:r="http://schemas.openxmlformats.org/officeDocument/2006/relationships" r:id=""/>
            </a:rPr>
            <a:t>Find &amp; Replace Tool</a:t>
          </a:r>
          <a:endParaRPr lang="en-US" sz="2000" kern="1200" dirty="0"/>
        </a:p>
      </dsp:txBody>
      <dsp:txXfrm>
        <a:off x="431804" y="2894350"/>
        <a:ext cx="10077145" cy="385360"/>
      </dsp:txXfrm>
    </dsp:sp>
    <dsp:sp modelId="{1D539E68-A0E8-4946-A2EB-F63BBC542669}">
      <dsp:nvSpPr>
        <dsp:cNvPr id="0" name=""/>
        <dsp:cNvSpPr/>
      </dsp:nvSpPr>
      <dsp:spPr>
        <a:xfrm>
          <a:off x="0" y="3376051"/>
          <a:ext cx="10515600" cy="3736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ACA064-2EB2-4741-8088-35717E56C910}">
      <dsp:nvSpPr>
        <dsp:cNvPr id="0" name=""/>
        <dsp:cNvSpPr/>
      </dsp:nvSpPr>
      <dsp:spPr>
        <a:xfrm>
          <a:off x="113039" y="3460130"/>
          <a:ext cx="205726" cy="2055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577001B-037E-4051-8223-283CAA262FC3}">
      <dsp:nvSpPr>
        <dsp:cNvPr id="0" name=""/>
        <dsp:cNvSpPr/>
      </dsp:nvSpPr>
      <dsp:spPr>
        <a:xfrm>
          <a:off x="431804" y="3376051"/>
          <a:ext cx="10077145" cy="385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784" tIns="40784" rIns="40784" bIns="4078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hlinkClick xmlns:r="http://schemas.openxmlformats.org/officeDocument/2006/relationships" r:id=""/>
            </a:rPr>
            <a:t>Parent-Child Relationships</a:t>
          </a:r>
          <a:endParaRPr lang="en-US" sz="2000" kern="1200" dirty="0"/>
        </a:p>
      </dsp:txBody>
      <dsp:txXfrm>
        <a:off x="431804" y="3376051"/>
        <a:ext cx="10077145" cy="385360"/>
      </dsp:txXfrm>
    </dsp:sp>
    <dsp:sp modelId="{94487CD3-EECA-4386-896C-D40ACFAB7018}">
      <dsp:nvSpPr>
        <dsp:cNvPr id="0" name=""/>
        <dsp:cNvSpPr/>
      </dsp:nvSpPr>
      <dsp:spPr>
        <a:xfrm>
          <a:off x="0" y="3857752"/>
          <a:ext cx="10515600" cy="3736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D1C6B5-E2F2-4905-B31A-4C4CF2A69E2E}">
      <dsp:nvSpPr>
        <dsp:cNvPr id="0" name=""/>
        <dsp:cNvSpPr/>
      </dsp:nvSpPr>
      <dsp:spPr>
        <a:xfrm>
          <a:off x="113039" y="3941831"/>
          <a:ext cx="205726" cy="2055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AC825F1-BCB2-4690-8947-C89A265B5B2D}">
      <dsp:nvSpPr>
        <dsp:cNvPr id="0" name=""/>
        <dsp:cNvSpPr/>
      </dsp:nvSpPr>
      <dsp:spPr>
        <a:xfrm>
          <a:off x="431804" y="3857752"/>
          <a:ext cx="10077145" cy="385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784" tIns="40784" rIns="40784" bIns="4078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hlinkClick xmlns:r="http://schemas.openxmlformats.org/officeDocument/2006/relationships" r:id=""/>
            </a:rPr>
            <a:t>Promotions (Mix &amp; Match)</a:t>
          </a:r>
          <a:endParaRPr lang="en-US" sz="2000" kern="1200" dirty="0"/>
        </a:p>
      </dsp:txBody>
      <dsp:txXfrm>
        <a:off x="431804" y="3857752"/>
        <a:ext cx="10077145" cy="385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6DA3F-159A-419E-AB3E-A6C374953FEB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B431F-DC33-4485-BBE0-41CD99E24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11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76CDB-9580-40A3-A868-D478230F7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721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76CDB-9580-40A3-A868-D478230F7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55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76CDB-9580-40A3-A868-D478230F7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520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76CDB-9580-40A3-A868-D478230F7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48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76CDB-9580-40A3-A868-D478230F7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697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76CDB-9580-40A3-A868-D478230F7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700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76CDB-9580-40A3-A868-D478230F7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365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76CDB-9580-40A3-A868-D478230F7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714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76CDB-9580-40A3-A868-D478230F7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0212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76CDB-9580-40A3-A868-D478230F7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1449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76CDB-9580-40A3-A868-D478230F7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04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76CDB-9580-40A3-A868-D478230F7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9147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76CDB-9580-40A3-A868-D478230F7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9154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76CDB-9580-40A3-A868-D478230F7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7151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76CDB-9580-40A3-A868-D478230F7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063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76CDB-9580-40A3-A868-D478230F7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0977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76CDB-9580-40A3-A868-D478230F7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5439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76CDB-9580-40A3-A868-D478230F7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9612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76CDB-9580-40A3-A868-D478230F7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1114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76CDB-9580-40A3-A868-D478230F7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3077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76CDB-9580-40A3-A868-D478230F7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4296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76CDB-9580-40A3-A868-D478230F7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198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76CDB-9580-40A3-A868-D478230F7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0045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76CDB-9580-40A3-A868-D478230F7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6179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76CDB-9580-40A3-A868-D478230F7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6494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76CDB-9580-40A3-A868-D478230F7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6016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76CDB-9580-40A3-A868-D478230F7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6185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76CDB-9580-40A3-A868-D478230F7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3084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76CDB-9580-40A3-A868-D478230F7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3528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76CDB-9580-40A3-A868-D478230F7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497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76CDB-9580-40A3-A868-D478230F7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660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Say:  </a:t>
            </a:r>
            <a:r>
              <a:rPr lang="en-US" dirty="0"/>
              <a:t>Thank you for your time.  Does anyone have any questions?</a:t>
            </a:r>
          </a:p>
          <a:p>
            <a:r>
              <a:rPr lang="en-US" b="1" dirty="0"/>
              <a:t>Do:  </a:t>
            </a:r>
            <a:r>
              <a:rPr lang="en-US" dirty="0"/>
              <a:t>Respond to questions.</a:t>
            </a:r>
          </a:p>
          <a:p>
            <a:r>
              <a:rPr lang="en-US" b="1" dirty="0"/>
              <a:t>Do: </a:t>
            </a:r>
            <a:r>
              <a:rPr lang="en-US" dirty="0"/>
              <a:t>&lt;End Meeting&gt;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F895F-66FC-4E4A-BB77-5AAD46DBC1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388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76CDB-9580-40A3-A868-D478230F7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972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76CDB-9580-40A3-A868-D478230F7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726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76CDB-9580-40A3-A868-D478230F7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497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76CDB-9580-40A3-A868-D478230F7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576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76CDB-9580-40A3-A868-D478230F7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333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76CDB-9580-40A3-A868-D478230F7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473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DB954-E1BB-4617-B91A-5710AC3C2A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D8268-664C-464E-AED5-43555B177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4B25CCD-EFB2-4FD6-970D-A782941EC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618" y="5783943"/>
            <a:ext cx="507274" cy="3057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AE9D25-6FB3-42E3-BE14-DE72DAA4EC86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850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16457-D900-42AC-A2B0-E50591BE5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0700"/>
            <a:ext cx="11353800" cy="520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718324-CF65-4656-BF85-C63BEFEC2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B6F585D-A3A6-40D7-8B17-4B7F95D1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618" y="5783943"/>
            <a:ext cx="507274" cy="3057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AE9D25-6FB3-42E3-BE14-DE72DAA4EC86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9840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41E702-DDD9-4DCE-A225-12969B10CE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CE984D-57AF-4158-876B-CFCD624ED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DD54DF4-65A8-4C08-A7D2-7BC3215F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618" y="5783943"/>
            <a:ext cx="507274" cy="3057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AE9D25-6FB3-42E3-BE14-DE72DAA4EC86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755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46ABD-16A0-49F9-90EB-3F7595880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6100"/>
            <a:ext cx="11353800" cy="520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856DE-E1CC-4D83-BF9A-0BD842C20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C68DD10-D132-497E-87A7-B5FDA1C2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618" y="5783943"/>
            <a:ext cx="507274" cy="3057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AE9D25-6FB3-42E3-BE14-DE72DAA4EC86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3429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F9EE-9629-4835-8128-A03C3151D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763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55FCC-D6E0-48F0-882D-358F46DDB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03688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5A31A-FADD-425A-A1FC-5A0275964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618" y="5783943"/>
            <a:ext cx="507274" cy="3057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AE9D25-6FB3-42E3-BE14-DE72DAA4EC86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628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5D3D5-E4C0-4C78-83E5-50FE21147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8000"/>
            <a:ext cx="11353800" cy="546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83947-9C65-475A-A6F8-DAE78B2EE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D43A79-5459-42DA-9239-0F6DC9478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41784F3-42E6-43AB-94D9-0E213E42A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618" y="5783943"/>
            <a:ext cx="507274" cy="3057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AE9D25-6FB3-42E3-BE14-DE72DAA4EC86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163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8E192-D671-408D-9496-78F011875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8A29A-33AA-484A-AAAC-4882F3A0F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B83602-A6EF-4D13-B774-0D4049CFB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CA0603-019F-4853-B68F-16DB27132C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45B8CC-0DB5-47C3-8AEE-7890EAE683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2D34BF-4B2E-4FE4-8AC0-984DF2FD9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618" y="5783943"/>
            <a:ext cx="507274" cy="3057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AE9D25-6FB3-42E3-BE14-DE72DAA4EC86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471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1F80A-B864-427C-A3F4-4838D7B3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3400"/>
            <a:ext cx="11353800" cy="4953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AB74217-5DC7-4A66-9807-DE8194D0A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618" y="5783943"/>
            <a:ext cx="507274" cy="3057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AE9D25-6FB3-42E3-BE14-DE72DAA4EC86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6730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BEA46E6-E9ED-4517-A77D-1C74C5938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618" y="5783943"/>
            <a:ext cx="507274" cy="3057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AE9D25-6FB3-42E3-BE14-DE72DAA4EC86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2630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C9E8E-F19C-4226-AE6E-BA4DD9A27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2D4CB-472A-4A60-9A6B-E43D92EA7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C7CB0-85AC-485D-AC4D-64D8A4532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86948E8-16B8-48D1-BB4E-283FADD62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618" y="5783943"/>
            <a:ext cx="507274" cy="3057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AE9D25-6FB3-42E3-BE14-DE72DAA4EC86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9618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9F0DD-0823-4C12-9572-9437A6AE3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C96644-37FF-4872-B264-838A0BC28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461172-0140-4326-BE85-C073AA445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4938C5-2CB8-44A0-9814-A2261961B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618" y="5783943"/>
            <a:ext cx="507274" cy="3057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AE9D25-6FB3-42E3-BE14-DE72DAA4EC86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997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09FFFB3-F4AB-4525-BABC-4D0AB13BF303}"/>
              </a:ext>
            </a:extLst>
          </p:cNvPr>
          <p:cNvSpPr/>
          <p:nvPr/>
        </p:nvSpPr>
        <p:spPr>
          <a:xfrm>
            <a:off x="0" y="5461730"/>
            <a:ext cx="12192000" cy="1506827"/>
          </a:xfrm>
          <a:prstGeom prst="rect">
            <a:avLst/>
          </a:prstGeom>
          <a:solidFill>
            <a:srgbClr val="0020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50A754-8F94-4358-B263-36DE218DCE65}"/>
              </a:ext>
            </a:extLst>
          </p:cNvPr>
          <p:cNvSpPr txBox="1"/>
          <p:nvPr/>
        </p:nvSpPr>
        <p:spPr>
          <a:xfrm>
            <a:off x="10511618" y="6283839"/>
            <a:ext cx="16843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Segoe Pro Light" panose="020B0302040504020203" pitchFamily="34" charset="0"/>
                <a:cs typeface="Segoe UI Light" panose="020B0502040204020203" pitchFamily="34" charset="0"/>
              </a:rPr>
              <a:t>www.petrosoftinc.com</a:t>
            </a:r>
            <a:endParaRPr lang="ru-RU" sz="1400">
              <a:solidFill>
                <a:schemeClr val="bg1"/>
              </a:solidFill>
              <a:latin typeface="Segoe Pro Light" panose="020B03020405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0319D4-870D-4FBA-9F76-E10687E347C6}"/>
              </a:ext>
            </a:extLst>
          </p:cNvPr>
          <p:cNvSpPr txBox="1"/>
          <p:nvPr/>
        </p:nvSpPr>
        <p:spPr>
          <a:xfrm>
            <a:off x="2536907" y="6557107"/>
            <a:ext cx="6955185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Segoe Pro" panose="020B0502040504020203" pitchFamily="34" charset="0"/>
                <a:cs typeface="Segoe UI Light"/>
              </a:rPr>
              <a:t>Strictly private and confidential. Not to be copied, distributed, or reproduced by any party without the express prior written permission of Petrosoft.</a:t>
            </a:r>
            <a:endParaRPr lang="en-US">
              <a:solidFill>
                <a:schemeClr val="bg1"/>
              </a:solidFill>
              <a:latin typeface="Segoe Pro" panose="020B05020405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E2F3A0-BFA4-4C29-889C-082429742DC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31" y="5584845"/>
            <a:ext cx="943150" cy="124848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66EE99-6B1F-47FB-90C2-77DBB6D6EBC1}"/>
              </a:ext>
            </a:extLst>
          </p:cNvPr>
          <p:cNvCxnSpPr>
            <a:cxnSpLocks/>
          </p:cNvCxnSpPr>
          <p:nvPr/>
        </p:nvCxnSpPr>
        <p:spPr>
          <a:xfrm>
            <a:off x="1747175" y="6391561"/>
            <a:ext cx="86611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BD9914E-1E05-4300-9D0B-E372D7DE461F}"/>
              </a:ext>
            </a:extLst>
          </p:cNvPr>
          <p:cNvSpPr/>
          <p:nvPr/>
        </p:nvSpPr>
        <p:spPr>
          <a:xfrm>
            <a:off x="1" y="533496"/>
            <a:ext cx="12192000" cy="556435"/>
          </a:xfrm>
          <a:prstGeom prst="rect">
            <a:avLst/>
          </a:prstGeom>
          <a:solidFill>
            <a:srgbClr val="EEE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F096E49-5376-45B7-B2A7-FBB932FE7D5A}"/>
              </a:ext>
            </a:extLst>
          </p:cNvPr>
          <p:cNvSpPr txBox="1">
            <a:spLocks/>
          </p:cNvSpPr>
          <p:nvPr/>
        </p:nvSpPr>
        <p:spPr>
          <a:xfrm>
            <a:off x="0" y="533495"/>
            <a:ext cx="11234667" cy="533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>
              <a:solidFill>
                <a:srgbClr val="002055"/>
              </a:solidFill>
              <a:latin typeface="+mn-lt"/>
              <a:cs typeface="Calibri" panose="020F0502020204030204" pitchFamily="34" charset="0"/>
            </a:endParaRPr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38516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F0762-DFD6-4265-BF66-9EFA52C758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Pricebook</a:t>
            </a:r>
          </a:p>
        </p:txBody>
      </p:sp>
    </p:spTree>
    <p:extLst>
      <p:ext uri="{BB962C8B-B14F-4D97-AF65-F5344CB8AC3E}">
        <p14:creationId xmlns:p14="http://schemas.microsoft.com/office/powerpoint/2010/main" val="3110930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8197E-EB05-4672-8934-F7D02C8DA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Vendor Setup: EDI Vendor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ADF2A5-0091-4C44-A934-1C42B5BC89A0}"/>
              </a:ext>
            </a:extLst>
          </p:cNvPr>
          <p:cNvSpPr txBox="1"/>
          <p:nvPr/>
        </p:nvSpPr>
        <p:spPr>
          <a:xfrm>
            <a:off x="0" y="1314093"/>
            <a:ext cx="42422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Scroll down to the “Stations” section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Under Stations: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/>
              <a:t>Select applicable store locations from the left side and use the </a:t>
            </a:r>
            <a:r>
              <a:rPr lang="en-US" sz="2400">
                <a:solidFill>
                  <a:srgbClr val="FF0000"/>
                </a:solidFill>
              </a:rPr>
              <a:t>center arrows</a:t>
            </a:r>
            <a:r>
              <a:rPr lang="en-US" sz="2400"/>
              <a:t> to move them to the right side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E5F66A-D22B-4549-A501-F16717957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498" y="1354280"/>
            <a:ext cx="7510818" cy="34371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1083ED-C1E3-42B8-AD0D-D9059BA6663D}"/>
              </a:ext>
            </a:extLst>
          </p:cNvPr>
          <p:cNvSpPr/>
          <p:nvPr/>
        </p:nvSpPr>
        <p:spPr>
          <a:xfrm>
            <a:off x="8830101" y="2579427"/>
            <a:ext cx="382138" cy="14193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3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8197E-EB05-4672-8934-F7D02C8DA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Vendor Setup: EDI Vendor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ADF2A5-0091-4C44-A934-1C42B5BC89A0}"/>
              </a:ext>
            </a:extLst>
          </p:cNvPr>
          <p:cNvSpPr txBox="1"/>
          <p:nvPr/>
        </p:nvSpPr>
        <p:spPr>
          <a:xfrm>
            <a:off x="0" y="1314093"/>
            <a:ext cx="4242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Scroll to the top and click </a:t>
            </a:r>
            <a:r>
              <a:rPr lang="en-US" sz="2400">
                <a:solidFill>
                  <a:srgbClr val="FF0000"/>
                </a:solidFill>
              </a:rPr>
              <a:t>“Save”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469188-02F0-4F5E-B5E2-0A3F9C6E2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842" y="1201512"/>
            <a:ext cx="6705600" cy="41690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4FEC5C-1EBF-4D8E-9618-13FFE5A6251B}"/>
              </a:ext>
            </a:extLst>
          </p:cNvPr>
          <p:cNvSpPr/>
          <p:nvPr/>
        </p:nvSpPr>
        <p:spPr>
          <a:xfrm>
            <a:off x="8830101" y="1596788"/>
            <a:ext cx="491320" cy="3138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1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8197E-EB05-4672-8934-F7D02C8DA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Vendor Setup: EDI Vendor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ADF2A5-0091-4C44-A934-1C42B5BC89A0}"/>
              </a:ext>
            </a:extLst>
          </p:cNvPr>
          <p:cNvSpPr txBox="1"/>
          <p:nvPr/>
        </p:nvSpPr>
        <p:spPr>
          <a:xfrm>
            <a:off x="0" y="1314093"/>
            <a:ext cx="4242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For each applicable station:</a:t>
            </a:r>
          </a:p>
          <a:p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Go to the station level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0000"/>
                </a:solidFill>
              </a:rPr>
              <a:t>Click dropdown arrow next to “Stations:”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0000"/>
                </a:solidFill>
              </a:rPr>
              <a:t>Select station location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4FEC5C-1EBF-4D8E-9618-13FFE5A6251B}"/>
              </a:ext>
            </a:extLst>
          </p:cNvPr>
          <p:cNvSpPr/>
          <p:nvPr/>
        </p:nvSpPr>
        <p:spPr>
          <a:xfrm>
            <a:off x="8830101" y="1596788"/>
            <a:ext cx="491320" cy="3138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F9FF67-7717-4D67-80EB-A403E15C0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62" r="37495" b="12836"/>
          <a:stretch/>
        </p:blipFill>
        <p:spPr>
          <a:xfrm>
            <a:off x="4947058" y="1066800"/>
            <a:ext cx="6885551" cy="42967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FAD9C59-73D8-4930-821B-27B09A8BE036}"/>
              </a:ext>
            </a:extLst>
          </p:cNvPr>
          <p:cNvSpPr/>
          <p:nvPr/>
        </p:nvSpPr>
        <p:spPr>
          <a:xfrm>
            <a:off x="8243248" y="2101755"/>
            <a:ext cx="218364" cy="1910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ABC3B4-94EE-4B8B-B8EE-B83BA45D1D85}"/>
              </a:ext>
            </a:extLst>
          </p:cNvPr>
          <p:cNvSpPr/>
          <p:nvPr/>
        </p:nvSpPr>
        <p:spPr>
          <a:xfrm>
            <a:off x="6591869" y="2292824"/>
            <a:ext cx="1869743" cy="24565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59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8197E-EB05-4672-8934-F7D02C8DA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Vendor Setup: EDI Vendor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ADF2A5-0091-4C44-A934-1C42B5BC89A0}"/>
              </a:ext>
            </a:extLst>
          </p:cNvPr>
          <p:cNvSpPr txBox="1"/>
          <p:nvPr/>
        </p:nvSpPr>
        <p:spPr>
          <a:xfrm>
            <a:off x="0" y="1314093"/>
            <a:ext cx="42422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Complete the following additional fields: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0000"/>
                </a:solidFill>
              </a:rPr>
              <a:t>Station Account Number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0000"/>
                </a:solidFill>
              </a:rPr>
              <a:t>Starting Invoice 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Click</a:t>
            </a:r>
            <a:r>
              <a:rPr lang="en-US" sz="2400">
                <a:solidFill>
                  <a:srgbClr val="FF0000"/>
                </a:solidFill>
              </a:rPr>
              <a:t> Save</a:t>
            </a:r>
            <a:endParaRPr lang="en-US" sz="24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80F64EC-EA7B-481E-8517-9BF359550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535" y="1676021"/>
            <a:ext cx="7993465" cy="364871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AF73EE3-F479-417D-B2DC-A54B220370D3}"/>
              </a:ext>
            </a:extLst>
          </p:cNvPr>
          <p:cNvSpPr/>
          <p:nvPr/>
        </p:nvSpPr>
        <p:spPr>
          <a:xfrm>
            <a:off x="7949773" y="4067033"/>
            <a:ext cx="2477117" cy="2047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ABCC38-8BB8-4776-8A16-7AF2B08D779B}"/>
              </a:ext>
            </a:extLst>
          </p:cNvPr>
          <p:cNvSpPr/>
          <p:nvPr/>
        </p:nvSpPr>
        <p:spPr>
          <a:xfrm>
            <a:off x="7949773" y="4517409"/>
            <a:ext cx="2913845" cy="3635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795328-E830-4200-B4B0-CDBE123A7A9C}"/>
              </a:ext>
            </a:extLst>
          </p:cNvPr>
          <p:cNvSpPr/>
          <p:nvPr/>
        </p:nvSpPr>
        <p:spPr>
          <a:xfrm>
            <a:off x="8611737" y="1676021"/>
            <a:ext cx="477672" cy="3847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09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8197E-EB05-4672-8934-F7D02C8DA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Vendor Setup: EDI Vendor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ADF2A5-0091-4C44-A934-1C42B5BC89A0}"/>
              </a:ext>
            </a:extLst>
          </p:cNvPr>
          <p:cNvSpPr txBox="1"/>
          <p:nvPr/>
        </p:nvSpPr>
        <p:spPr>
          <a:xfrm>
            <a:off x="0" y="1314093"/>
            <a:ext cx="4242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To Send EDI request to vendor: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Select: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0000"/>
                </a:solidFill>
              </a:rPr>
              <a:t>Send an Email to vendor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80F64EC-EA7B-481E-8517-9BF359550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535" y="1676021"/>
            <a:ext cx="7993465" cy="36487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485BDC-FA40-4A88-A458-A28A4EC1C640}"/>
              </a:ext>
            </a:extLst>
          </p:cNvPr>
          <p:cNvSpPr/>
          <p:nvPr/>
        </p:nvSpPr>
        <p:spPr>
          <a:xfrm>
            <a:off x="10194878" y="1676021"/>
            <a:ext cx="1473958" cy="3847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79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8197E-EB05-4672-8934-F7D02C8DA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Vendor Setup: EDI Vendor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ADF2A5-0091-4C44-A934-1C42B5BC89A0}"/>
              </a:ext>
            </a:extLst>
          </p:cNvPr>
          <p:cNvSpPr txBox="1"/>
          <p:nvPr/>
        </p:nvSpPr>
        <p:spPr>
          <a:xfrm>
            <a:off x="0" y="1314093"/>
            <a:ext cx="42422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To Send EDI request to vendor: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Select: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0000"/>
                </a:solidFill>
              </a:rPr>
              <a:t>Send an Email to vendor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Review information for accuracy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Click</a:t>
            </a:r>
            <a:r>
              <a:rPr lang="en-US" sz="2400">
                <a:solidFill>
                  <a:srgbClr val="FF0000"/>
                </a:solidFill>
              </a:rPr>
              <a:t> Send</a:t>
            </a:r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A6D300-3C32-4662-8F92-2DB8A876C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566" y="1066800"/>
            <a:ext cx="7143750" cy="42195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1403F7-E79F-472C-9494-4717464D047C}"/>
              </a:ext>
            </a:extLst>
          </p:cNvPr>
          <p:cNvSpPr/>
          <p:nvPr/>
        </p:nvSpPr>
        <p:spPr>
          <a:xfrm>
            <a:off x="10263116" y="1066800"/>
            <a:ext cx="641445" cy="520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24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8E173-6CF7-42AF-84A6-66651364A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CB841-5F43-4919-847E-60A2FC9A4718}"/>
              </a:ext>
            </a:extLst>
          </p:cNvPr>
          <p:cNvSpPr txBox="1"/>
          <p:nvPr/>
        </p:nvSpPr>
        <p:spPr>
          <a:xfrm>
            <a:off x="1" y="1125835"/>
            <a:ext cx="50759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From the main page of </a:t>
            </a:r>
            <a:r>
              <a:rPr lang="en-US" sz="2400" err="1"/>
              <a:t>CStoreOffice</a:t>
            </a:r>
            <a:r>
              <a:rPr lang="en-US" sz="2400"/>
              <a:t>®, to access the Categories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Select: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0000"/>
                </a:solidFill>
              </a:rPr>
              <a:t>Pricebook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0000"/>
                </a:solidFill>
              </a:rPr>
              <a:t>Category</a:t>
            </a:r>
            <a:endParaRPr lang="en-US" sz="24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CE00E7E-04F1-457B-BF97-2B01D72D66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76" r="46605" b="10580"/>
          <a:stretch/>
        </p:blipFill>
        <p:spPr>
          <a:xfrm>
            <a:off x="5863878" y="1066800"/>
            <a:ext cx="5489922" cy="439654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60F8596-B4EB-4AC5-AB3D-09D8B4B630D1}"/>
              </a:ext>
            </a:extLst>
          </p:cNvPr>
          <p:cNvSpPr/>
          <p:nvPr/>
        </p:nvSpPr>
        <p:spPr>
          <a:xfrm>
            <a:off x="8608839" y="1460310"/>
            <a:ext cx="849060" cy="3411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9F78EE-625C-4B81-8308-36AA8E7479C7}"/>
              </a:ext>
            </a:extLst>
          </p:cNvPr>
          <p:cNvSpPr/>
          <p:nvPr/>
        </p:nvSpPr>
        <p:spPr>
          <a:xfrm>
            <a:off x="8608839" y="2674961"/>
            <a:ext cx="1313083" cy="3411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88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8E173-6CF7-42AF-84A6-66651364A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Categories: Add New Category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CB841-5F43-4919-847E-60A2FC9A4718}"/>
              </a:ext>
            </a:extLst>
          </p:cNvPr>
          <p:cNvSpPr txBox="1"/>
          <p:nvPr/>
        </p:nvSpPr>
        <p:spPr>
          <a:xfrm>
            <a:off x="1" y="1125835"/>
            <a:ext cx="5075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From the Category List, to add a new category: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Select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0000"/>
                </a:solidFill>
              </a:rPr>
              <a:t>Add New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DC76D4-9203-4BD5-84F4-4DF69C8E2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900" y="1125835"/>
            <a:ext cx="5838825" cy="40671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70A0398-9A09-4629-B433-E727BDC71F7D}"/>
              </a:ext>
            </a:extLst>
          </p:cNvPr>
          <p:cNvSpPr/>
          <p:nvPr/>
        </p:nvSpPr>
        <p:spPr>
          <a:xfrm>
            <a:off x="5676900" y="1746913"/>
            <a:ext cx="1106037" cy="520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00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8E173-6CF7-42AF-84A6-66651364A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Categories: Add New Category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CB841-5F43-4919-847E-60A2FC9A4718}"/>
              </a:ext>
            </a:extLst>
          </p:cNvPr>
          <p:cNvSpPr txBox="1"/>
          <p:nvPr/>
        </p:nvSpPr>
        <p:spPr>
          <a:xfrm>
            <a:off x="1" y="1125835"/>
            <a:ext cx="50759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Complete the following fields, if applicable: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Category ID – </a:t>
            </a:r>
            <a:r>
              <a:rPr lang="en-US"/>
              <a:t>Category Identifier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Category Name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Category Number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GL # - General Ledger Number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GL Department # - </a:t>
            </a:r>
            <a:r>
              <a:rPr lang="en-US"/>
              <a:t>General Ledger Department number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GL COG # - </a:t>
            </a:r>
            <a:r>
              <a:rPr lang="en-US"/>
              <a:t>General Ledger cost of goods number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Report ID – </a:t>
            </a:r>
            <a:r>
              <a:rPr lang="en-US"/>
              <a:t>Report identifier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FA8925-1BE1-46B0-93D4-C848728BA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735" y="1066800"/>
            <a:ext cx="5199065" cy="434064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EE358C5-6EA8-4151-8612-EE0E2D6E1D60}"/>
              </a:ext>
            </a:extLst>
          </p:cNvPr>
          <p:cNvSpPr/>
          <p:nvPr/>
        </p:nvSpPr>
        <p:spPr>
          <a:xfrm>
            <a:off x="7397087" y="2787828"/>
            <a:ext cx="3739486" cy="15521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78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8E173-6CF7-42AF-84A6-66651364A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Categories: Add New Category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CB841-5F43-4919-847E-60A2FC9A4718}"/>
              </a:ext>
            </a:extLst>
          </p:cNvPr>
          <p:cNvSpPr txBox="1"/>
          <p:nvPr/>
        </p:nvSpPr>
        <p:spPr>
          <a:xfrm>
            <a:off x="1" y="1125835"/>
            <a:ext cx="507594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Specify the following parameter, if needed:</a:t>
            </a:r>
          </a:p>
          <a:p>
            <a:endParaRPr lang="en-US" sz="240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>
                <a:solidFill>
                  <a:srgbClr val="FF0000"/>
                </a:solidFill>
              </a:rPr>
              <a:t>Don’t calculate GPM for this Category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000">
              <a:solidFill>
                <a:srgbClr val="FF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>
                <a:solidFill>
                  <a:srgbClr val="FF0000"/>
                </a:solidFill>
              </a:rPr>
              <a:t>Managers should be able to accept invoices with incomplete retails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000">
              <a:solidFill>
                <a:srgbClr val="FF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>
                <a:solidFill>
                  <a:srgbClr val="FF0000"/>
                </a:solidFill>
              </a:rPr>
              <a:t>Ingredient Method of Accounting – </a:t>
            </a:r>
            <a:r>
              <a:rPr lang="en-US" sz="2000"/>
              <a:t>Exclude items in the category from the full audits list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FA8925-1BE1-46B0-93D4-C848728BA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735" y="1066800"/>
            <a:ext cx="5199065" cy="434064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BC9F78-6EBB-4E31-A582-58D914754C9F}"/>
              </a:ext>
            </a:extLst>
          </p:cNvPr>
          <p:cNvSpPr/>
          <p:nvPr/>
        </p:nvSpPr>
        <p:spPr>
          <a:xfrm>
            <a:off x="7451678" y="4353636"/>
            <a:ext cx="2415653" cy="8598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3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EC5B0-D9DF-4C74-9A3C-CFEE63F2A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6100"/>
            <a:ext cx="11353800" cy="520700"/>
          </a:xfrm>
        </p:spPr>
        <p:txBody>
          <a:bodyPr>
            <a:normAutofit/>
          </a:bodyPr>
          <a:lstStyle/>
          <a:p>
            <a:r>
              <a:rPr lang="en-US" sz="3000"/>
              <a:t>Agenda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80E8E09-AFB3-4FAA-AD17-C5308EABEC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4637809"/>
              </p:ext>
            </p:extLst>
          </p:nvPr>
        </p:nvGraphicFramePr>
        <p:xfrm>
          <a:off x="838200" y="1136590"/>
          <a:ext cx="10515600" cy="4247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4340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8E173-6CF7-42AF-84A6-66651364A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Categories: Add New Category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CB841-5F43-4919-847E-60A2FC9A4718}"/>
              </a:ext>
            </a:extLst>
          </p:cNvPr>
          <p:cNvSpPr txBox="1"/>
          <p:nvPr/>
        </p:nvSpPr>
        <p:spPr>
          <a:xfrm>
            <a:off x="1" y="1125835"/>
            <a:ext cx="50759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Complete the following if applicable: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>
                <a:solidFill>
                  <a:srgbClr val="FF0000"/>
                </a:solidFill>
              </a:rPr>
              <a:t>Description – </a:t>
            </a:r>
            <a:r>
              <a:rPr lang="en-US" sz="2000"/>
              <a:t>Description of category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>
                <a:solidFill>
                  <a:srgbClr val="FF0000"/>
                </a:solidFill>
              </a:rPr>
              <a:t>Block Promo Acceptance – </a:t>
            </a:r>
            <a:r>
              <a:rPr lang="en-US" sz="2000"/>
              <a:t>Forbid deactivating the promotion with items from this category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0000"/>
                </a:solidFill>
              </a:rPr>
              <a:t>Add to Items Groups Reconciliation </a:t>
            </a:r>
            <a:r>
              <a:rPr lang="en-US" sz="2000"/>
              <a:t>– Use center arrows to add desired stations to the Items Groups Reconciliation (Item movement) count page.</a:t>
            </a:r>
          </a:p>
          <a:p>
            <a:endParaRPr lang="en-US"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F4FFED-989B-49E0-BECA-187DECA37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323" y="1125835"/>
            <a:ext cx="5573230" cy="42802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323F03E-4A61-488C-A2E9-5AD5E6DBF4CD}"/>
              </a:ext>
            </a:extLst>
          </p:cNvPr>
          <p:cNvSpPr/>
          <p:nvPr/>
        </p:nvSpPr>
        <p:spPr>
          <a:xfrm>
            <a:off x="6264323" y="1125835"/>
            <a:ext cx="3507474" cy="12625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0FA4A-F921-41FF-91C4-32D06B18AB0A}"/>
              </a:ext>
            </a:extLst>
          </p:cNvPr>
          <p:cNvSpPr/>
          <p:nvPr/>
        </p:nvSpPr>
        <p:spPr>
          <a:xfrm>
            <a:off x="6264323" y="2388358"/>
            <a:ext cx="2101755" cy="2593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5604B7-744C-4F78-8797-D6F624F1B330}"/>
              </a:ext>
            </a:extLst>
          </p:cNvPr>
          <p:cNvSpPr/>
          <p:nvPr/>
        </p:nvSpPr>
        <p:spPr>
          <a:xfrm>
            <a:off x="6264323" y="3429000"/>
            <a:ext cx="1119116" cy="4811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F6CBCB-5D43-4A32-BD56-C0DE1C11BCC5}"/>
              </a:ext>
            </a:extLst>
          </p:cNvPr>
          <p:cNvSpPr/>
          <p:nvPr/>
        </p:nvSpPr>
        <p:spPr>
          <a:xfrm>
            <a:off x="9771797" y="3043451"/>
            <a:ext cx="1228299" cy="12625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04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8E173-6CF7-42AF-84A6-66651364A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Categories: Add New Category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CB841-5F43-4919-847E-60A2FC9A4718}"/>
              </a:ext>
            </a:extLst>
          </p:cNvPr>
          <p:cNvSpPr txBox="1"/>
          <p:nvPr/>
        </p:nvSpPr>
        <p:spPr>
          <a:xfrm>
            <a:off x="1" y="1125835"/>
            <a:ext cx="5075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Scroll to the top and click </a:t>
            </a:r>
            <a:r>
              <a:rPr lang="en-US" sz="2400">
                <a:solidFill>
                  <a:srgbClr val="FF0000"/>
                </a:solidFill>
              </a:rPr>
              <a:t>Save</a:t>
            </a:r>
          </a:p>
          <a:p>
            <a:endParaRPr lang="en-US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A1A9EC-1051-4042-B42C-29FD9D3F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00907"/>
            <a:ext cx="4485861" cy="39799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EE313B8-54B9-4B95-8008-90DDAFEBBE86}"/>
              </a:ext>
            </a:extLst>
          </p:cNvPr>
          <p:cNvSpPr/>
          <p:nvPr/>
        </p:nvSpPr>
        <p:spPr>
          <a:xfrm>
            <a:off x="6782937" y="2838734"/>
            <a:ext cx="1023582" cy="520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16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8E173-6CF7-42AF-84A6-66651364A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Departments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CB841-5F43-4919-847E-60A2FC9A4718}"/>
              </a:ext>
            </a:extLst>
          </p:cNvPr>
          <p:cNvSpPr txBox="1"/>
          <p:nvPr/>
        </p:nvSpPr>
        <p:spPr>
          <a:xfrm>
            <a:off x="1" y="1125835"/>
            <a:ext cx="50759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From the main page of </a:t>
            </a:r>
            <a:r>
              <a:rPr lang="en-US" sz="2400" err="1"/>
              <a:t>CStoreOffice</a:t>
            </a:r>
            <a:r>
              <a:rPr lang="en-US" sz="2400"/>
              <a:t>®, to access the Department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Select: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0000"/>
                </a:solidFill>
              </a:rPr>
              <a:t>Pricebook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0000"/>
                </a:solidFill>
              </a:rPr>
              <a:t>CR Departments</a:t>
            </a:r>
            <a:endParaRPr lang="en-US" sz="24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9728F7-86B1-422C-8E2E-50ACA3EE88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56" r="50000" b="28353"/>
          <a:stretch/>
        </p:blipFill>
        <p:spPr>
          <a:xfrm>
            <a:off x="5240740" y="1125835"/>
            <a:ext cx="6951260" cy="430597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27A2FFD-C11A-4DA7-92BE-90619F32095E}"/>
              </a:ext>
            </a:extLst>
          </p:cNvPr>
          <p:cNvSpPr/>
          <p:nvPr/>
        </p:nvSpPr>
        <p:spPr>
          <a:xfrm>
            <a:off x="8830101" y="1646535"/>
            <a:ext cx="1269242" cy="3869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465611-BE79-40C5-AF0F-15EC5139206D}"/>
              </a:ext>
            </a:extLst>
          </p:cNvPr>
          <p:cNvSpPr/>
          <p:nvPr/>
        </p:nvSpPr>
        <p:spPr>
          <a:xfrm>
            <a:off x="8830101" y="2442949"/>
            <a:ext cx="1924335" cy="3869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90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8E173-6CF7-42AF-84A6-66651364A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Departments: Add New Department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CB841-5F43-4919-847E-60A2FC9A4718}"/>
              </a:ext>
            </a:extLst>
          </p:cNvPr>
          <p:cNvSpPr txBox="1"/>
          <p:nvPr/>
        </p:nvSpPr>
        <p:spPr>
          <a:xfrm>
            <a:off x="1" y="1125835"/>
            <a:ext cx="5075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From the Department List, to add a new department: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Select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0000"/>
                </a:solidFill>
              </a:rPr>
              <a:t>Add New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6A7685-4A77-4182-9FEC-76CEDBF14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138" y="1103374"/>
            <a:ext cx="4930662" cy="43481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4FF896-4A96-49C7-B813-3452375E74E8}"/>
              </a:ext>
            </a:extLst>
          </p:cNvPr>
          <p:cNvSpPr/>
          <p:nvPr/>
        </p:nvSpPr>
        <p:spPr>
          <a:xfrm>
            <a:off x="6423138" y="1856096"/>
            <a:ext cx="1151369" cy="5186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56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8E173-6CF7-42AF-84A6-66651364A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Departments: Add New Department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CB841-5F43-4919-847E-60A2FC9A4718}"/>
              </a:ext>
            </a:extLst>
          </p:cNvPr>
          <p:cNvSpPr txBox="1"/>
          <p:nvPr/>
        </p:nvSpPr>
        <p:spPr>
          <a:xfrm>
            <a:off x="1" y="1125835"/>
            <a:ext cx="50759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Complete the following fields: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>
                <a:solidFill>
                  <a:srgbClr val="FF0000"/>
                </a:solidFill>
              </a:rPr>
              <a:t>CR Department #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>
                <a:solidFill>
                  <a:srgbClr val="FF0000"/>
                </a:solidFill>
              </a:rPr>
              <a:t>Name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>
                <a:solidFill>
                  <a:srgbClr val="FF0000"/>
                </a:solidFill>
              </a:rPr>
              <a:t>Description – max 10 characters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5DD58F-093B-456F-8159-CF641088D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940" y="1125835"/>
            <a:ext cx="6970780" cy="43332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1C22A6-4E83-4038-B67A-77DACA509A7D}"/>
              </a:ext>
            </a:extLst>
          </p:cNvPr>
          <p:cNvSpPr/>
          <p:nvPr/>
        </p:nvSpPr>
        <p:spPr>
          <a:xfrm>
            <a:off x="5172501" y="1815152"/>
            <a:ext cx="1064526" cy="3411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FCEBA0-44D6-416D-A968-C82C10AF5CC2}"/>
              </a:ext>
            </a:extLst>
          </p:cNvPr>
          <p:cNvSpPr/>
          <p:nvPr/>
        </p:nvSpPr>
        <p:spPr>
          <a:xfrm>
            <a:off x="5172501" y="2215381"/>
            <a:ext cx="3138986" cy="5141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70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8E173-6CF7-42AF-84A6-66651364A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Departments: Add New Department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CB841-5F43-4919-847E-60A2FC9A4718}"/>
              </a:ext>
            </a:extLst>
          </p:cNvPr>
          <p:cNvSpPr txBox="1"/>
          <p:nvPr/>
        </p:nvSpPr>
        <p:spPr>
          <a:xfrm>
            <a:off x="1" y="1125835"/>
            <a:ext cx="50759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Complete the following, if applicable: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>
                <a:solidFill>
                  <a:srgbClr val="FF0000"/>
                </a:solidFill>
              </a:rPr>
              <a:t>Minimum Price </a:t>
            </a:r>
            <a:r>
              <a:rPr lang="en-US" sz="2000"/>
              <a:t>– minimum selling price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>
                <a:solidFill>
                  <a:srgbClr val="FF0000"/>
                </a:solidFill>
              </a:rPr>
              <a:t>Maximum Price </a:t>
            </a:r>
            <a:r>
              <a:rPr lang="en-US" sz="2000"/>
              <a:t>– maximum selling price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>
                <a:solidFill>
                  <a:srgbClr val="FF0000"/>
                </a:solidFill>
              </a:rPr>
              <a:t>Default Price </a:t>
            </a:r>
            <a:r>
              <a:rPr lang="en-US" sz="2000"/>
              <a:t>– default selling price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>
                <a:solidFill>
                  <a:srgbClr val="FF0000"/>
                </a:solidFill>
              </a:rPr>
              <a:t>Default Sales Quantity </a:t>
            </a:r>
            <a:r>
              <a:rPr lang="en-US" sz="2000"/>
              <a:t>– Usual number of items sold per purchase in this dept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>
                <a:solidFill>
                  <a:srgbClr val="FF0000"/>
                </a:solidFill>
              </a:rPr>
              <a:t>Minimum Age </a:t>
            </a:r>
            <a:r>
              <a:rPr lang="en-US" sz="2000"/>
              <a:t>– minimum age restriction for purchasing items in this dept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5DD58F-093B-456F-8159-CF641088D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940" y="1125835"/>
            <a:ext cx="6970780" cy="433326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07C7D1-F690-4224-B1BE-7D46DF1A2B0B}"/>
              </a:ext>
            </a:extLst>
          </p:cNvPr>
          <p:cNvSpPr/>
          <p:nvPr/>
        </p:nvSpPr>
        <p:spPr>
          <a:xfrm>
            <a:off x="5075940" y="2715904"/>
            <a:ext cx="3317433" cy="10372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2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8E173-6CF7-42AF-84A6-66651364A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Departments: Add New Department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CB841-5F43-4919-847E-60A2FC9A4718}"/>
              </a:ext>
            </a:extLst>
          </p:cNvPr>
          <p:cNvSpPr txBox="1"/>
          <p:nvPr/>
        </p:nvSpPr>
        <p:spPr>
          <a:xfrm>
            <a:off x="1" y="1125835"/>
            <a:ext cx="50759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Select the following options, if applicable: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>
                <a:solidFill>
                  <a:srgbClr val="FF0000"/>
                </a:solidFill>
              </a:rPr>
              <a:t>Allow Direct Sales </a:t>
            </a:r>
            <a:r>
              <a:rPr lang="en-US" sz="1600"/>
              <a:t>– permits direct department sales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>
                <a:solidFill>
                  <a:srgbClr val="FF0000"/>
                </a:solidFill>
              </a:rPr>
              <a:t>Check H.ID </a:t>
            </a:r>
            <a:r>
              <a:rPr lang="en-US" sz="1600"/>
              <a:t>– Prompt to check ID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>
                <a:solidFill>
                  <a:srgbClr val="FF0000"/>
                </a:solidFill>
              </a:rPr>
              <a:t>Blue Laws </a:t>
            </a:r>
            <a:r>
              <a:rPr lang="en-US" sz="1600"/>
              <a:t>– For alcoholic beverages only. Sets restriction on selling items at certain hours (1 or 2 based on register configuration)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>
                <a:solidFill>
                  <a:srgbClr val="FF0000"/>
                </a:solidFill>
              </a:rPr>
              <a:t>Food stamps are allowed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>
                <a:solidFill>
                  <a:srgbClr val="FF0000"/>
                </a:solidFill>
              </a:rPr>
              <a:t>Is Negative </a:t>
            </a:r>
            <a:r>
              <a:rPr lang="en-US" sz="1600"/>
              <a:t>– Turns on negative values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>
                <a:solidFill>
                  <a:srgbClr val="FF0000"/>
                </a:solidFill>
              </a:rPr>
              <a:t>Enable Trusted Source Meter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>
                <a:solidFill>
                  <a:srgbClr val="FF0000"/>
                </a:solidFill>
              </a:rPr>
              <a:t>Exclude from store sales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>
                <a:solidFill>
                  <a:srgbClr val="FF0000"/>
                </a:solidFill>
              </a:rPr>
              <a:t>Taxable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>
                <a:solidFill>
                  <a:srgbClr val="FF0000"/>
                </a:solidFill>
              </a:rPr>
              <a:t>Manufacturer coupon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>
                <a:solidFill>
                  <a:srgbClr val="FF0000"/>
                </a:solidFill>
              </a:rPr>
              <a:t>Loyalty Card Eligible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>
                <a:solidFill>
                  <a:srgbClr val="FF0000"/>
                </a:solidFill>
              </a:rPr>
              <a:t>Ingredient Method of Accounting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5DD58F-093B-456F-8159-CF641088D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940" y="1125835"/>
            <a:ext cx="6970780" cy="43332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B2437B4-3B31-4D54-A4DA-26DD31F02A13}"/>
              </a:ext>
            </a:extLst>
          </p:cNvPr>
          <p:cNvSpPr/>
          <p:nvPr/>
        </p:nvSpPr>
        <p:spPr>
          <a:xfrm>
            <a:off x="8830101" y="2224585"/>
            <a:ext cx="3216619" cy="26476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30B7DC-1FA4-4525-AA62-45C84E88EC9E}"/>
              </a:ext>
            </a:extLst>
          </p:cNvPr>
          <p:cNvSpPr/>
          <p:nvPr/>
        </p:nvSpPr>
        <p:spPr>
          <a:xfrm>
            <a:off x="5075940" y="4872251"/>
            <a:ext cx="1925361" cy="5868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69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8E173-6CF7-42AF-84A6-66651364A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Departments: Add New Department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CB841-5F43-4919-847E-60A2FC9A4718}"/>
              </a:ext>
            </a:extLst>
          </p:cNvPr>
          <p:cNvSpPr txBox="1"/>
          <p:nvPr/>
        </p:nvSpPr>
        <p:spPr>
          <a:xfrm>
            <a:off x="1" y="1125835"/>
            <a:ext cx="5075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Scroll to the top and click </a:t>
            </a:r>
            <a:r>
              <a:rPr lang="en-US" sz="2400">
                <a:solidFill>
                  <a:srgbClr val="FF0000"/>
                </a:solidFill>
              </a:rPr>
              <a:t>Save</a:t>
            </a:r>
          </a:p>
          <a:p>
            <a:endParaRPr lang="en-US" sz="2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B84CF5-8536-4EC4-942E-C66BF1B55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940" y="1125835"/>
            <a:ext cx="6970780" cy="433326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5567232-1144-4912-BD67-ADC62B066464}"/>
              </a:ext>
            </a:extLst>
          </p:cNvPr>
          <p:cNvSpPr/>
          <p:nvPr/>
        </p:nvSpPr>
        <p:spPr>
          <a:xfrm>
            <a:off x="5075940" y="1392072"/>
            <a:ext cx="519642" cy="3411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35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9" y="553924"/>
            <a:ext cx="7804151" cy="533305"/>
          </a:xfrm>
        </p:spPr>
        <p:txBody>
          <a:bodyPr>
            <a:noAutofit/>
          </a:bodyPr>
          <a:lstStyle/>
          <a:p>
            <a:r>
              <a:rPr lang="en-US">
                <a:cs typeface="Calibri"/>
              </a:rPr>
              <a:t>Price Groups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2070F-9B26-4707-BF35-E970EFCFBB3A}"/>
              </a:ext>
            </a:extLst>
          </p:cNvPr>
          <p:cNvSpPr txBox="1"/>
          <p:nvPr/>
        </p:nvSpPr>
        <p:spPr>
          <a:xfrm>
            <a:off x="25560" y="1117544"/>
            <a:ext cx="397778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From the main page of </a:t>
            </a:r>
            <a:r>
              <a:rPr lang="en-US" sz="2400" err="1"/>
              <a:t>CStoreOffice</a:t>
            </a:r>
            <a:r>
              <a:rPr lang="en-US" sz="2400"/>
              <a:t>®, to access the Price Groups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Select: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0000"/>
                </a:solidFill>
              </a:rPr>
              <a:t>Pricebook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0000"/>
                </a:solidFill>
              </a:rPr>
              <a:t>Price Groups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F0EB43-F6F9-425B-AB3F-5293A9B428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62" r="47388" b="27320"/>
          <a:stretch/>
        </p:blipFill>
        <p:spPr>
          <a:xfrm>
            <a:off x="6096000" y="1117544"/>
            <a:ext cx="6096000" cy="42733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B8C7266-A588-434E-9D98-E30E6EE78422}"/>
              </a:ext>
            </a:extLst>
          </p:cNvPr>
          <p:cNvSpPr/>
          <p:nvPr/>
        </p:nvSpPr>
        <p:spPr>
          <a:xfrm>
            <a:off x="9130352" y="1605183"/>
            <a:ext cx="968991" cy="4556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3860BD-A07D-4F76-8049-8E9CD03A811D}"/>
              </a:ext>
            </a:extLst>
          </p:cNvPr>
          <p:cNvSpPr/>
          <p:nvPr/>
        </p:nvSpPr>
        <p:spPr>
          <a:xfrm>
            <a:off x="9212237" y="4241895"/>
            <a:ext cx="968991" cy="3574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324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8E173-6CF7-42AF-84A6-66651364A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Price Groups: Add New Price Group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CB841-5F43-4919-847E-60A2FC9A4718}"/>
              </a:ext>
            </a:extLst>
          </p:cNvPr>
          <p:cNvSpPr txBox="1"/>
          <p:nvPr/>
        </p:nvSpPr>
        <p:spPr>
          <a:xfrm>
            <a:off x="1" y="1125835"/>
            <a:ext cx="5075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From the Price Groups List, to add a new Price Group: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Select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0000"/>
                </a:solidFill>
              </a:rPr>
              <a:t>Add New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370574-F710-4F2D-AC0F-57F26F99F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90852"/>
            <a:ext cx="5475951" cy="42725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008FD6-4966-423F-9058-CDEB855F387A}"/>
              </a:ext>
            </a:extLst>
          </p:cNvPr>
          <p:cNvSpPr/>
          <p:nvPr/>
        </p:nvSpPr>
        <p:spPr>
          <a:xfrm>
            <a:off x="6209731" y="1856096"/>
            <a:ext cx="1241947" cy="520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75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9" y="553924"/>
            <a:ext cx="7804151" cy="533305"/>
          </a:xfrm>
        </p:spPr>
        <p:txBody>
          <a:bodyPr>
            <a:noAutofit/>
          </a:bodyPr>
          <a:lstStyle/>
          <a:p>
            <a:r>
              <a:rPr lang="en-US">
                <a:cs typeface="Calibri"/>
              </a:rPr>
              <a:t>Vendor Setup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2070F-9B26-4707-BF35-E970EFCFBB3A}"/>
              </a:ext>
            </a:extLst>
          </p:cNvPr>
          <p:cNvSpPr txBox="1"/>
          <p:nvPr/>
        </p:nvSpPr>
        <p:spPr>
          <a:xfrm>
            <a:off x="25559" y="1605183"/>
            <a:ext cx="3949091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From the main page of </a:t>
            </a:r>
            <a:r>
              <a:rPr lang="en-US" sz="2400" err="1"/>
              <a:t>CStoreOffice</a:t>
            </a:r>
            <a:r>
              <a:rPr lang="en-US" sz="2400"/>
              <a:t>®, to access the Vendors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Select: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0000"/>
                </a:solidFill>
              </a:rPr>
              <a:t>Vendors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0000"/>
                </a:solidFill>
              </a:rPr>
              <a:t>Vendor’s List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CF4407-FEF3-41A0-BD1F-BF172F7C66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4" t="9934" r="43285" b="49832"/>
          <a:stretch/>
        </p:blipFill>
        <p:spPr>
          <a:xfrm>
            <a:off x="4028809" y="1087229"/>
            <a:ext cx="7601802" cy="426269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299FF64-2A32-4175-9FBE-AB2B680E846C}"/>
              </a:ext>
            </a:extLst>
          </p:cNvPr>
          <p:cNvSpPr/>
          <p:nvPr/>
        </p:nvSpPr>
        <p:spPr>
          <a:xfrm>
            <a:off x="9614848" y="1778736"/>
            <a:ext cx="887104" cy="4230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CB5D5D-43F4-4281-89AE-8693E3B571D6}"/>
              </a:ext>
            </a:extLst>
          </p:cNvPr>
          <p:cNvSpPr/>
          <p:nvPr/>
        </p:nvSpPr>
        <p:spPr>
          <a:xfrm>
            <a:off x="9614848" y="2795494"/>
            <a:ext cx="1433015" cy="4230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861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9" y="553924"/>
            <a:ext cx="7804151" cy="533305"/>
          </a:xfrm>
        </p:spPr>
        <p:txBody>
          <a:bodyPr>
            <a:noAutofit/>
          </a:bodyPr>
          <a:lstStyle/>
          <a:p>
            <a:r>
              <a:rPr lang="en-US">
                <a:cs typeface="Calibri"/>
              </a:rPr>
              <a:t>Price Groups: Add New Price Group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2070F-9B26-4707-BF35-E970EFCFBB3A}"/>
              </a:ext>
            </a:extLst>
          </p:cNvPr>
          <p:cNvSpPr txBox="1"/>
          <p:nvPr/>
        </p:nvSpPr>
        <p:spPr>
          <a:xfrm>
            <a:off x="1" y="1087229"/>
            <a:ext cx="6096000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Complete the following: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0000"/>
                </a:solidFill>
              </a:rPr>
              <a:t>Price Group ID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0000"/>
                </a:solidFill>
              </a:rPr>
              <a:t>Price Group Name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0000"/>
                </a:solidFill>
              </a:rPr>
              <a:t>Retail Prices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400"/>
              <a:t>All stations – add the same price to all stations at once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400"/>
              <a:t>OR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400"/>
              <a:t>Add by individual station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Click </a:t>
            </a:r>
            <a:r>
              <a:rPr lang="en-US" sz="2400">
                <a:solidFill>
                  <a:srgbClr val="FF0000"/>
                </a:solidFill>
              </a:rPr>
              <a:t>Save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33A14A-510A-46EF-9AA7-2BFAB1D20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87229"/>
            <a:ext cx="5532603" cy="43445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7FE661F-6622-4040-A503-30A59A6C286B}"/>
              </a:ext>
            </a:extLst>
          </p:cNvPr>
          <p:cNvSpPr/>
          <p:nvPr/>
        </p:nvSpPr>
        <p:spPr>
          <a:xfrm>
            <a:off x="7260609" y="2702257"/>
            <a:ext cx="2251881" cy="2456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B44B3A-8159-4062-9E0C-5757CE89C378}"/>
              </a:ext>
            </a:extLst>
          </p:cNvPr>
          <p:cNvSpPr/>
          <p:nvPr/>
        </p:nvSpPr>
        <p:spPr>
          <a:xfrm>
            <a:off x="7260609" y="2947916"/>
            <a:ext cx="4039737" cy="2456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1D4D08-58C9-479A-876F-91A9FD37787C}"/>
              </a:ext>
            </a:extLst>
          </p:cNvPr>
          <p:cNvSpPr/>
          <p:nvPr/>
        </p:nvSpPr>
        <p:spPr>
          <a:xfrm>
            <a:off x="7260609" y="3726880"/>
            <a:ext cx="3780430" cy="3810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1EFF93-E696-48F2-B279-283FAC7CE6CF}"/>
              </a:ext>
            </a:extLst>
          </p:cNvPr>
          <p:cNvSpPr/>
          <p:nvPr/>
        </p:nvSpPr>
        <p:spPr>
          <a:xfrm>
            <a:off x="7260609" y="4107976"/>
            <a:ext cx="3780430" cy="13238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C5012A-BAFA-46E8-A8FA-214A59FF7430}"/>
              </a:ext>
            </a:extLst>
          </p:cNvPr>
          <p:cNvSpPr/>
          <p:nvPr/>
        </p:nvSpPr>
        <p:spPr>
          <a:xfrm>
            <a:off x="7260609" y="2210937"/>
            <a:ext cx="873457" cy="3821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34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9" y="553924"/>
            <a:ext cx="7804151" cy="533305"/>
          </a:xfrm>
        </p:spPr>
        <p:txBody>
          <a:bodyPr>
            <a:noAutofit/>
          </a:bodyPr>
          <a:lstStyle/>
          <a:p>
            <a:r>
              <a:rPr lang="en-US">
                <a:cs typeface="Calibri"/>
              </a:rPr>
              <a:t>Promo Groups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2070F-9B26-4707-BF35-E970EFCFBB3A}"/>
              </a:ext>
            </a:extLst>
          </p:cNvPr>
          <p:cNvSpPr txBox="1"/>
          <p:nvPr/>
        </p:nvSpPr>
        <p:spPr>
          <a:xfrm>
            <a:off x="25560" y="1117544"/>
            <a:ext cx="397778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From the main page of </a:t>
            </a:r>
            <a:r>
              <a:rPr lang="en-US" sz="2400" err="1"/>
              <a:t>CStoreOffice</a:t>
            </a:r>
            <a:r>
              <a:rPr lang="en-US" sz="2400"/>
              <a:t>®, to access the Promo Groups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Select: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0000"/>
                </a:solidFill>
              </a:rPr>
              <a:t>Pricebook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0000"/>
                </a:solidFill>
              </a:rPr>
              <a:t>Promo Groups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A2FB65-FFD4-43ED-953E-BD87C3DD13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856" r="45485" b="22360"/>
          <a:stretch/>
        </p:blipFill>
        <p:spPr>
          <a:xfrm>
            <a:off x="5519981" y="1087229"/>
            <a:ext cx="6646460" cy="422188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5B0DD7-7B5D-4F95-B6CF-3A1B1BB22ED8}"/>
              </a:ext>
            </a:extLst>
          </p:cNvPr>
          <p:cNvSpPr/>
          <p:nvPr/>
        </p:nvSpPr>
        <p:spPr>
          <a:xfrm>
            <a:off x="8773682" y="1620534"/>
            <a:ext cx="1011763" cy="3310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C8253A-8801-4579-B5FC-F0672F64E97E}"/>
              </a:ext>
            </a:extLst>
          </p:cNvPr>
          <p:cNvSpPr/>
          <p:nvPr/>
        </p:nvSpPr>
        <p:spPr>
          <a:xfrm>
            <a:off x="8773682" y="4271749"/>
            <a:ext cx="1120945" cy="3310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33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8E173-6CF7-42AF-84A6-66651364A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Promo Groups: Add New Promo Group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CB841-5F43-4919-847E-60A2FC9A4718}"/>
              </a:ext>
            </a:extLst>
          </p:cNvPr>
          <p:cNvSpPr txBox="1"/>
          <p:nvPr/>
        </p:nvSpPr>
        <p:spPr>
          <a:xfrm>
            <a:off x="1" y="1125835"/>
            <a:ext cx="5075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From the Price Groups List, to add a new Price Group: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Select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0000"/>
                </a:solidFill>
              </a:rPr>
              <a:t>Add New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5A3790-0680-486E-8936-E8EE81514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142" y="1066800"/>
            <a:ext cx="5113658" cy="43633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2703184-EB2A-4722-BF21-52509E389759}"/>
              </a:ext>
            </a:extLst>
          </p:cNvPr>
          <p:cNvSpPr/>
          <p:nvPr/>
        </p:nvSpPr>
        <p:spPr>
          <a:xfrm>
            <a:off x="6332561" y="2033516"/>
            <a:ext cx="1214651" cy="520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241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9" y="553924"/>
            <a:ext cx="7804151" cy="533305"/>
          </a:xfrm>
        </p:spPr>
        <p:txBody>
          <a:bodyPr>
            <a:noAutofit/>
          </a:bodyPr>
          <a:lstStyle/>
          <a:p>
            <a:r>
              <a:rPr lang="en-US">
                <a:cs typeface="Calibri"/>
              </a:rPr>
              <a:t>Promo Groups: Add New Promo Group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2070F-9B26-4707-BF35-E970EFCFBB3A}"/>
              </a:ext>
            </a:extLst>
          </p:cNvPr>
          <p:cNvSpPr txBox="1"/>
          <p:nvPr/>
        </p:nvSpPr>
        <p:spPr>
          <a:xfrm>
            <a:off x="25559" y="1087229"/>
            <a:ext cx="6070441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Complete the following: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0000"/>
                </a:solidFill>
              </a:rPr>
              <a:t>Promo Group ID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0000"/>
                </a:solidFill>
              </a:rPr>
              <a:t>Promo Group Name</a:t>
            </a:r>
          </a:p>
          <a:p>
            <a:pPr lvl="2"/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Click </a:t>
            </a:r>
            <a:r>
              <a:rPr lang="en-US" sz="2400">
                <a:solidFill>
                  <a:srgbClr val="FF0000"/>
                </a:solidFill>
              </a:rPr>
              <a:t>Save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176E14-736B-439F-8AE5-9D614C9FA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87229"/>
            <a:ext cx="6096000" cy="41626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0A5B3F-F719-4751-9776-17583CA700A8}"/>
              </a:ext>
            </a:extLst>
          </p:cNvPr>
          <p:cNvSpPr/>
          <p:nvPr/>
        </p:nvSpPr>
        <p:spPr>
          <a:xfrm>
            <a:off x="7301552" y="3562066"/>
            <a:ext cx="2634018" cy="464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D446B3-68BF-4341-ACB1-DF4E0E26E032}"/>
              </a:ext>
            </a:extLst>
          </p:cNvPr>
          <p:cNvSpPr/>
          <p:nvPr/>
        </p:nvSpPr>
        <p:spPr>
          <a:xfrm>
            <a:off x="7301552" y="4148919"/>
            <a:ext cx="4503761" cy="4104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CEC199-691B-47DF-98AA-53EC83A7368C}"/>
              </a:ext>
            </a:extLst>
          </p:cNvPr>
          <p:cNvSpPr/>
          <p:nvPr/>
        </p:nvSpPr>
        <p:spPr>
          <a:xfrm>
            <a:off x="7301552" y="2374710"/>
            <a:ext cx="1023582" cy="6515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415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9" y="553924"/>
            <a:ext cx="7804151" cy="533305"/>
          </a:xfrm>
        </p:spPr>
        <p:txBody>
          <a:bodyPr>
            <a:noAutofit/>
          </a:bodyPr>
          <a:lstStyle/>
          <a:p>
            <a:r>
              <a:rPr lang="en-US">
                <a:cs typeface="Calibri"/>
              </a:rPr>
              <a:t>Item Setup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2070F-9B26-4707-BF35-E970EFCFBB3A}"/>
              </a:ext>
            </a:extLst>
          </p:cNvPr>
          <p:cNvSpPr txBox="1"/>
          <p:nvPr/>
        </p:nvSpPr>
        <p:spPr>
          <a:xfrm>
            <a:off x="1" y="1605183"/>
            <a:ext cx="397465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From the main page of </a:t>
            </a:r>
            <a:r>
              <a:rPr lang="en-US" sz="2400" err="1"/>
              <a:t>CStoreOffice</a:t>
            </a:r>
            <a:r>
              <a:rPr lang="en-US" sz="2400"/>
              <a:t>®, to access the Item search Engine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Select: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0000"/>
                </a:solidFill>
              </a:rPr>
              <a:t>Pricebook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0000"/>
                </a:solidFill>
              </a:rPr>
              <a:t>Items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DCC3AC-354C-48F8-8DCF-714696B7F0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70" r="46605" b="37071"/>
          <a:stretch/>
        </p:blipFill>
        <p:spPr>
          <a:xfrm>
            <a:off x="5418161" y="1228299"/>
            <a:ext cx="6509982" cy="40806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F26FFF6-ABFE-4BA0-B911-DB870D8BA809}"/>
              </a:ext>
            </a:extLst>
          </p:cNvPr>
          <p:cNvSpPr/>
          <p:nvPr/>
        </p:nvSpPr>
        <p:spPr>
          <a:xfrm>
            <a:off x="8639033" y="1883391"/>
            <a:ext cx="1009934" cy="3684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F8AD44-A9A4-4649-B42C-F3EE57C96AAC}"/>
              </a:ext>
            </a:extLst>
          </p:cNvPr>
          <p:cNvSpPr/>
          <p:nvPr/>
        </p:nvSpPr>
        <p:spPr>
          <a:xfrm>
            <a:off x="8639033" y="3070746"/>
            <a:ext cx="1009934" cy="3684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078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9" y="553924"/>
            <a:ext cx="7804151" cy="533305"/>
          </a:xfrm>
        </p:spPr>
        <p:txBody>
          <a:bodyPr>
            <a:noAutofit/>
          </a:bodyPr>
          <a:lstStyle/>
          <a:p>
            <a:r>
              <a:rPr lang="en-US">
                <a:cs typeface="Calibri"/>
              </a:rPr>
              <a:t>Item Setup: Add New Item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2070F-9B26-4707-BF35-E970EFCFBB3A}"/>
              </a:ext>
            </a:extLst>
          </p:cNvPr>
          <p:cNvSpPr txBox="1"/>
          <p:nvPr/>
        </p:nvSpPr>
        <p:spPr>
          <a:xfrm>
            <a:off x="0" y="1329647"/>
            <a:ext cx="541816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From the Items search engine, to add a new item: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Select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0000"/>
                </a:solidFill>
              </a:rPr>
              <a:t>Add New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86B432-023A-4D51-BB6B-AE6114EA4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331" y="1087229"/>
            <a:ext cx="6871110" cy="43796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8FB769D-2B3E-43C9-B401-165493BBB8FC}"/>
              </a:ext>
            </a:extLst>
          </p:cNvPr>
          <p:cNvSpPr/>
          <p:nvPr/>
        </p:nvSpPr>
        <p:spPr>
          <a:xfrm>
            <a:off x="5418161" y="4626591"/>
            <a:ext cx="1214651" cy="5333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691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9" y="553924"/>
            <a:ext cx="7804151" cy="533305"/>
          </a:xfrm>
        </p:spPr>
        <p:txBody>
          <a:bodyPr>
            <a:noAutofit/>
          </a:bodyPr>
          <a:lstStyle/>
          <a:p>
            <a:r>
              <a:rPr lang="en-US">
                <a:cs typeface="Calibri"/>
              </a:rPr>
              <a:t>Item Setup: Add New Item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2070F-9B26-4707-BF35-E970EFCFBB3A}"/>
              </a:ext>
            </a:extLst>
          </p:cNvPr>
          <p:cNvSpPr txBox="1"/>
          <p:nvPr/>
        </p:nvSpPr>
        <p:spPr>
          <a:xfrm>
            <a:off x="0" y="1154123"/>
            <a:ext cx="5418162" cy="43396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Complete ONE of the following: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PLU Number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UPC – A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UPC – 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EAN – 13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EAN – 8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Complete the following required fields: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Item Description - </a:t>
            </a:r>
            <a:r>
              <a:rPr lang="en-US"/>
              <a:t>No character limit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Receipt CR Description </a:t>
            </a:r>
            <a:r>
              <a:rPr lang="en-US"/>
              <a:t>- 10-character limit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Category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CR Department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Other fields are optional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DD1161-8ED4-4B63-9FA2-0BFC168B9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162" y="1087229"/>
            <a:ext cx="6748280" cy="43943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A8A35E2-F927-40D1-80E0-4389F8AFF6CC}"/>
              </a:ext>
            </a:extLst>
          </p:cNvPr>
          <p:cNvSpPr/>
          <p:nvPr/>
        </p:nvSpPr>
        <p:spPr>
          <a:xfrm>
            <a:off x="5527343" y="1620534"/>
            <a:ext cx="3111690" cy="12727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C18989-3A08-465F-8112-D792DA04E7F1}"/>
              </a:ext>
            </a:extLst>
          </p:cNvPr>
          <p:cNvSpPr/>
          <p:nvPr/>
        </p:nvSpPr>
        <p:spPr>
          <a:xfrm>
            <a:off x="8871045" y="1620534"/>
            <a:ext cx="3111690" cy="2628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55637A-887A-4758-A206-98C8ED15829C}"/>
              </a:ext>
            </a:extLst>
          </p:cNvPr>
          <p:cNvSpPr/>
          <p:nvPr/>
        </p:nvSpPr>
        <p:spPr>
          <a:xfrm>
            <a:off x="5527343" y="3057099"/>
            <a:ext cx="3111690" cy="2183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59F77E-7411-4C04-A586-1C47332810DF}"/>
              </a:ext>
            </a:extLst>
          </p:cNvPr>
          <p:cNvSpPr/>
          <p:nvPr/>
        </p:nvSpPr>
        <p:spPr>
          <a:xfrm>
            <a:off x="5527343" y="3671248"/>
            <a:ext cx="3111690" cy="1375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8EE70D-BBE1-4193-A733-C2FB72B11006}"/>
              </a:ext>
            </a:extLst>
          </p:cNvPr>
          <p:cNvSpPr/>
          <p:nvPr/>
        </p:nvSpPr>
        <p:spPr>
          <a:xfrm>
            <a:off x="5527343" y="4039737"/>
            <a:ext cx="3111690" cy="1375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411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9" y="553924"/>
            <a:ext cx="7804151" cy="533305"/>
          </a:xfrm>
        </p:spPr>
        <p:txBody>
          <a:bodyPr>
            <a:noAutofit/>
          </a:bodyPr>
          <a:lstStyle/>
          <a:p>
            <a:r>
              <a:rPr lang="en-US">
                <a:cs typeface="Calibri"/>
              </a:rPr>
              <a:t>Item Setup: Add New Item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2070F-9B26-4707-BF35-E970EFCFBB3A}"/>
              </a:ext>
            </a:extLst>
          </p:cNvPr>
          <p:cNvSpPr txBox="1"/>
          <p:nvPr/>
        </p:nvSpPr>
        <p:spPr>
          <a:xfrm>
            <a:off x="25559" y="1329647"/>
            <a:ext cx="5392602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Complete the following Fields: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0000"/>
                </a:solidFill>
              </a:rPr>
              <a:t>Vendor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0000"/>
                </a:solidFill>
              </a:rPr>
              <a:t>VIN – </a:t>
            </a:r>
            <a:r>
              <a:rPr lang="en-US" sz="2400"/>
              <a:t>Vendor Identification # (If item number not provided, use last 5 digits of UPC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0000"/>
                </a:solidFill>
              </a:rPr>
              <a:t>Unit In Case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Click</a:t>
            </a:r>
            <a:r>
              <a:rPr lang="en-US" sz="2400">
                <a:solidFill>
                  <a:srgbClr val="FF0000"/>
                </a:solidFill>
              </a:rPr>
              <a:t> Enter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A3A414-7993-4B2F-91EF-1F00C8BC2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160" y="1329647"/>
            <a:ext cx="6773839" cy="40954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8F89B1D-30F5-487C-A32E-575627E477F1}"/>
              </a:ext>
            </a:extLst>
          </p:cNvPr>
          <p:cNvSpPr/>
          <p:nvPr/>
        </p:nvSpPr>
        <p:spPr>
          <a:xfrm>
            <a:off x="5581934" y="3780430"/>
            <a:ext cx="6075191" cy="10508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552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9" y="553924"/>
            <a:ext cx="7804151" cy="533305"/>
          </a:xfrm>
        </p:spPr>
        <p:txBody>
          <a:bodyPr>
            <a:noAutofit/>
          </a:bodyPr>
          <a:lstStyle/>
          <a:p>
            <a:r>
              <a:rPr lang="en-US">
                <a:cs typeface="Calibri"/>
              </a:rPr>
              <a:t>Item Setup: Add New Item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2070F-9B26-4707-BF35-E970EFCFBB3A}"/>
              </a:ext>
            </a:extLst>
          </p:cNvPr>
          <p:cNvSpPr txBox="1"/>
          <p:nvPr/>
        </p:nvSpPr>
        <p:spPr>
          <a:xfrm>
            <a:off x="25559" y="1329647"/>
            <a:ext cx="539260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Scroll to the top and click </a:t>
            </a:r>
            <a:r>
              <a:rPr lang="en-US" sz="2400">
                <a:solidFill>
                  <a:srgbClr val="FF0000"/>
                </a:solidFill>
              </a:rPr>
              <a:t>Save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8E9BDE-D804-47C2-AD63-1B2D1CAE5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329647"/>
            <a:ext cx="6934200" cy="35094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D7B4CE1-8E5A-4F1E-BD5C-63CA62EC93F3}"/>
              </a:ext>
            </a:extLst>
          </p:cNvPr>
          <p:cNvSpPr/>
          <p:nvPr/>
        </p:nvSpPr>
        <p:spPr>
          <a:xfrm>
            <a:off x="6773841" y="2811439"/>
            <a:ext cx="1055869" cy="6175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966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9" y="553924"/>
            <a:ext cx="9118441" cy="533305"/>
          </a:xfrm>
        </p:spPr>
        <p:txBody>
          <a:bodyPr>
            <a:noAutofit/>
          </a:bodyPr>
          <a:lstStyle/>
          <a:p>
            <a:r>
              <a:rPr lang="en-US">
                <a:cs typeface="Calibri"/>
              </a:rPr>
              <a:t>Item Setup: Add Retail Price (If not in Price Group)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2070F-9B26-4707-BF35-E970EFCFBB3A}"/>
              </a:ext>
            </a:extLst>
          </p:cNvPr>
          <p:cNvSpPr txBox="1"/>
          <p:nvPr/>
        </p:nvSpPr>
        <p:spPr>
          <a:xfrm>
            <a:off x="0" y="1329647"/>
            <a:ext cx="541816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From Item Setup screen, go to station level: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0000"/>
                </a:solidFill>
              </a:rPr>
              <a:t>Click dropdown arrow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0000"/>
                </a:solidFill>
              </a:rPr>
              <a:t>Select station location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44E027-01F3-4A9A-99D2-24E02D1FE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034" y="1087229"/>
            <a:ext cx="7174966" cy="42943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541739-C71C-4E45-8717-6F1B3F842133}"/>
              </a:ext>
            </a:extLst>
          </p:cNvPr>
          <p:cNvSpPr/>
          <p:nvPr/>
        </p:nvSpPr>
        <p:spPr>
          <a:xfrm>
            <a:off x="6933063" y="1501254"/>
            <a:ext cx="286603" cy="2866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FEC349-D4DE-4D0F-92A8-E5F9A752F8FC}"/>
              </a:ext>
            </a:extLst>
          </p:cNvPr>
          <p:cNvSpPr/>
          <p:nvPr/>
        </p:nvSpPr>
        <p:spPr>
          <a:xfrm>
            <a:off x="5281684" y="1992573"/>
            <a:ext cx="1815152" cy="22109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54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Vendor Setup: Non-EDI Vendor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39862"/>
            <a:ext cx="5118931" cy="3964651"/>
          </a:xfrm>
        </p:spPr>
        <p:txBody>
          <a:bodyPr/>
          <a:lstStyle/>
          <a:p>
            <a:r>
              <a:rPr lang="en-US" sz="2400"/>
              <a:t>From the Vendors List, to add a Non-EDI Vendor</a:t>
            </a:r>
          </a:p>
          <a:p>
            <a:r>
              <a:rPr lang="en-US" sz="2400"/>
              <a:t>Select: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Add New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0000"/>
                </a:solidFill>
              </a:rPr>
              <a:t>Vendor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FD16C8-46B1-4B6C-8994-D73817BA90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59" r="76145" b="17893"/>
          <a:stretch/>
        </p:blipFill>
        <p:spPr>
          <a:xfrm>
            <a:off x="6587319" y="1066800"/>
            <a:ext cx="4153469" cy="43377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0F1BA91-125D-457B-AA6C-7001834E3CAF}"/>
              </a:ext>
            </a:extLst>
          </p:cNvPr>
          <p:cNvSpPr/>
          <p:nvPr/>
        </p:nvSpPr>
        <p:spPr>
          <a:xfrm>
            <a:off x="6960358" y="2511188"/>
            <a:ext cx="968991" cy="2456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4FD1C6-6751-43A8-949A-5FAE4E42AC2C}"/>
              </a:ext>
            </a:extLst>
          </p:cNvPr>
          <p:cNvSpPr/>
          <p:nvPr/>
        </p:nvSpPr>
        <p:spPr>
          <a:xfrm>
            <a:off x="6960358" y="2756848"/>
            <a:ext cx="968991" cy="2456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67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9" y="553924"/>
            <a:ext cx="9118441" cy="533305"/>
          </a:xfrm>
        </p:spPr>
        <p:txBody>
          <a:bodyPr>
            <a:noAutofit/>
          </a:bodyPr>
          <a:lstStyle/>
          <a:p>
            <a:r>
              <a:rPr lang="en-US">
                <a:cs typeface="Calibri"/>
              </a:rPr>
              <a:t>Item Setup: Add Retail Price (If not in Price Group)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2070F-9B26-4707-BF35-E970EFCFBB3A}"/>
              </a:ext>
            </a:extLst>
          </p:cNvPr>
          <p:cNvSpPr txBox="1"/>
          <p:nvPr/>
        </p:nvSpPr>
        <p:spPr>
          <a:xfrm>
            <a:off x="25559" y="1329647"/>
            <a:ext cx="539260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Click </a:t>
            </a:r>
            <a:r>
              <a:rPr lang="en-US" sz="2400">
                <a:solidFill>
                  <a:srgbClr val="FF0000"/>
                </a:solidFill>
              </a:rPr>
              <a:t>Edit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E61562-0268-418E-88A5-0D69FA750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87229"/>
            <a:ext cx="4936224" cy="43658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0927DE7-E881-4D17-9744-7DEBC0B43777}"/>
              </a:ext>
            </a:extLst>
          </p:cNvPr>
          <p:cNvSpPr/>
          <p:nvPr/>
        </p:nvSpPr>
        <p:spPr>
          <a:xfrm>
            <a:off x="9280478" y="1329647"/>
            <a:ext cx="859809" cy="5673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513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9" y="553924"/>
            <a:ext cx="9118441" cy="533305"/>
          </a:xfrm>
        </p:spPr>
        <p:txBody>
          <a:bodyPr>
            <a:noAutofit/>
          </a:bodyPr>
          <a:lstStyle/>
          <a:p>
            <a:r>
              <a:rPr lang="en-US">
                <a:cs typeface="Calibri"/>
              </a:rPr>
              <a:t>Item Setup: Add Retail Price (If not in Price Group)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2070F-9B26-4707-BF35-E970EFCFBB3A}"/>
              </a:ext>
            </a:extLst>
          </p:cNvPr>
          <p:cNvSpPr txBox="1"/>
          <p:nvPr/>
        </p:nvSpPr>
        <p:spPr>
          <a:xfrm>
            <a:off x="0" y="1329647"/>
            <a:ext cx="541816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Edit </a:t>
            </a:r>
            <a:r>
              <a:rPr lang="en-US" sz="2400">
                <a:solidFill>
                  <a:srgbClr val="FF0000"/>
                </a:solidFill>
              </a:rPr>
              <a:t>Current retail </a:t>
            </a:r>
            <a:r>
              <a:rPr lang="en-US" sz="2400"/>
              <a:t>field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Click</a:t>
            </a:r>
            <a:r>
              <a:rPr lang="en-US" sz="2400">
                <a:solidFill>
                  <a:srgbClr val="FF0000"/>
                </a:solidFill>
              </a:rPr>
              <a:t> Save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98352D-FD28-4CEB-9DF8-C7C76EE68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87229"/>
            <a:ext cx="4314825" cy="43718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738021F-9AE2-4667-BB90-F0D2179E67FC}"/>
              </a:ext>
            </a:extLst>
          </p:cNvPr>
          <p:cNvSpPr/>
          <p:nvPr/>
        </p:nvSpPr>
        <p:spPr>
          <a:xfrm>
            <a:off x="6291618" y="4925799"/>
            <a:ext cx="3316406" cy="2467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2F835B-304A-4D74-9811-0EB2CA9C64ED}"/>
              </a:ext>
            </a:extLst>
          </p:cNvPr>
          <p:cNvSpPr/>
          <p:nvPr/>
        </p:nvSpPr>
        <p:spPr>
          <a:xfrm>
            <a:off x="6291618" y="1329647"/>
            <a:ext cx="832513" cy="3558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847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9" y="553924"/>
            <a:ext cx="7804151" cy="533305"/>
          </a:xfrm>
        </p:spPr>
        <p:txBody>
          <a:bodyPr>
            <a:noAutofit/>
          </a:bodyPr>
          <a:lstStyle/>
          <a:p>
            <a:r>
              <a:rPr lang="en-US">
                <a:cs typeface="Calibri"/>
              </a:rPr>
              <a:t>Find &amp; Replace Tool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2070F-9B26-4707-BF35-E970EFCFBB3A}"/>
              </a:ext>
            </a:extLst>
          </p:cNvPr>
          <p:cNvSpPr txBox="1"/>
          <p:nvPr/>
        </p:nvSpPr>
        <p:spPr>
          <a:xfrm>
            <a:off x="-1" y="1605183"/>
            <a:ext cx="3974651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From the main page of </a:t>
            </a:r>
            <a:r>
              <a:rPr lang="en-US" sz="2400" err="1"/>
              <a:t>CStoreOffice</a:t>
            </a:r>
            <a:r>
              <a:rPr lang="en-US" sz="2400"/>
              <a:t>®, to access the Item search Engine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Select: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0000"/>
                </a:solidFill>
              </a:rPr>
              <a:t>Pricebook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0000"/>
                </a:solidFill>
              </a:rPr>
              <a:t>Items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DCC3AC-354C-48F8-8DCF-714696B7F0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70" r="46605" b="37071"/>
          <a:stretch/>
        </p:blipFill>
        <p:spPr>
          <a:xfrm>
            <a:off x="5418161" y="1228299"/>
            <a:ext cx="6509982" cy="40806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F26FFF6-ABFE-4BA0-B911-DB870D8BA809}"/>
              </a:ext>
            </a:extLst>
          </p:cNvPr>
          <p:cNvSpPr/>
          <p:nvPr/>
        </p:nvSpPr>
        <p:spPr>
          <a:xfrm>
            <a:off x="8639033" y="1883391"/>
            <a:ext cx="1009934" cy="3684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F8AD44-A9A4-4649-B42C-F3EE57C96AAC}"/>
              </a:ext>
            </a:extLst>
          </p:cNvPr>
          <p:cNvSpPr/>
          <p:nvPr/>
        </p:nvSpPr>
        <p:spPr>
          <a:xfrm>
            <a:off x="8639033" y="3070746"/>
            <a:ext cx="1009934" cy="3684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123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9" y="553924"/>
            <a:ext cx="9118441" cy="533305"/>
          </a:xfrm>
        </p:spPr>
        <p:txBody>
          <a:bodyPr>
            <a:noAutofit/>
          </a:bodyPr>
          <a:lstStyle/>
          <a:p>
            <a:r>
              <a:rPr lang="en-US">
                <a:cs typeface="Calibri"/>
              </a:rPr>
              <a:t>Find &amp; Replace Tool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2070F-9B26-4707-BF35-E970EFCFBB3A}"/>
              </a:ext>
            </a:extLst>
          </p:cNvPr>
          <p:cNvSpPr txBox="1"/>
          <p:nvPr/>
        </p:nvSpPr>
        <p:spPr>
          <a:xfrm>
            <a:off x="25559" y="1315999"/>
            <a:ext cx="4883286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Use the </a:t>
            </a:r>
            <a:r>
              <a:rPr lang="en-US" sz="2400">
                <a:solidFill>
                  <a:srgbClr val="FF0000"/>
                </a:solidFill>
              </a:rPr>
              <a:t>Find</a:t>
            </a:r>
            <a:r>
              <a:rPr lang="en-US" sz="2400"/>
              <a:t> option to locate the desired Items: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/>
              <a:t>Select a </a:t>
            </a:r>
            <a:r>
              <a:rPr lang="en-US" sz="2400">
                <a:solidFill>
                  <a:srgbClr val="FF0000"/>
                </a:solidFill>
              </a:rPr>
              <a:t>field</a:t>
            </a:r>
            <a:r>
              <a:rPr lang="en-US" sz="2400"/>
              <a:t> that the search criteria should be based 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0000"/>
                </a:solidFill>
              </a:rPr>
              <a:t>Select a search operator </a:t>
            </a:r>
            <a:r>
              <a:rPr lang="en-US" sz="2400"/>
              <a:t>(in the center)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0000"/>
                </a:solidFill>
              </a:rPr>
              <a:t>Type a search value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/>
              <a:t>Click </a:t>
            </a:r>
            <a:r>
              <a:rPr lang="en-US" sz="2400">
                <a:solidFill>
                  <a:srgbClr val="FF0000"/>
                </a:solidFill>
              </a:rPr>
              <a:t>Find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CFE3E6-7BD4-4F10-ACCB-69F2724B2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844" y="1315999"/>
            <a:ext cx="7283155" cy="40708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C096F8E-8A22-40BA-900C-9831C3F3DFBB}"/>
              </a:ext>
            </a:extLst>
          </p:cNvPr>
          <p:cNvSpPr/>
          <p:nvPr/>
        </p:nvSpPr>
        <p:spPr>
          <a:xfrm>
            <a:off x="6769290" y="1849304"/>
            <a:ext cx="4883286" cy="4025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1544C5-E40D-43E1-BAB5-0D2D9009D2B8}"/>
              </a:ext>
            </a:extLst>
          </p:cNvPr>
          <p:cNvSpPr/>
          <p:nvPr/>
        </p:nvSpPr>
        <p:spPr>
          <a:xfrm>
            <a:off x="5117910" y="4039737"/>
            <a:ext cx="709684" cy="4913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145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9" y="553924"/>
            <a:ext cx="9118441" cy="533305"/>
          </a:xfrm>
        </p:spPr>
        <p:txBody>
          <a:bodyPr>
            <a:noAutofit/>
          </a:bodyPr>
          <a:lstStyle/>
          <a:p>
            <a:r>
              <a:rPr lang="en-US">
                <a:cs typeface="Calibri"/>
              </a:rPr>
              <a:t>Find &amp; Replace Tool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2070F-9B26-4707-BF35-E970EFCFBB3A}"/>
              </a:ext>
            </a:extLst>
          </p:cNvPr>
          <p:cNvSpPr txBox="1"/>
          <p:nvPr/>
        </p:nvSpPr>
        <p:spPr>
          <a:xfrm>
            <a:off x="25559" y="1315999"/>
            <a:ext cx="4883286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Your search results will be displayed at the bottom of the screen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0000"/>
                </a:solidFill>
              </a:rPr>
              <a:t>Click on each applicable item to select it</a:t>
            </a:r>
            <a:r>
              <a:rPr lang="en-US" sz="2400"/>
              <a:t> (it will highlight blue)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Click </a:t>
            </a:r>
            <a:r>
              <a:rPr lang="en-US" sz="2400">
                <a:solidFill>
                  <a:srgbClr val="FF0000"/>
                </a:solidFill>
              </a:rPr>
              <a:t>Replace</a:t>
            </a:r>
            <a:r>
              <a:rPr lang="en-US" sz="2400"/>
              <a:t> on the left side of the search tool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1282C3-9AE3-4DD9-8AB7-BB6ABB0EA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967" y="1087228"/>
            <a:ext cx="6469039" cy="439405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11958BC-AF53-4CEE-B9BE-C6ECCC7923C9}"/>
              </a:ext>
            </a:extLst>
          </p:cNvPr>
          <p:cNvSpPr/>
          <p:nvPr/>
        </p:nvSpPr>
        <p:spPr>
          <a:xfrm>
            <a:off x="4244454" y="4844955"/>
            <a:ext cx="873456" cy="32754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3AAC8C-2C62-45C1-A836-EDE13F591038}"/>
              </a:ext>
            </a:extLst>
          </p:cNvPr>
          <p:cNvSpPr/>
          <p:nvPr/>
        </p:nvSpPr>
        <p:spPr>
          <a:xfrm>
            <a:off x="5281684" y="1624084"/>
            <a:ext cx="1433015" cy="3002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316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9" y="553924"/>
            <a:ext cx="9118441" cy="533305"/>
          </a:xfrm>
        </p:spPr>
        <p:txBody>
          <a:bodyPr>
            <a:noAutofit/>
          </a:bodyPr>
          <a:lstStyle/>
          <a:p>
            <a:r>
              <a:rPr lang="en-US">
                <a:cs typeface="Calibri"/>
              </a:rPr>
              <a:t>Find &amp; Replace Tool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2070F-9B26-4707-BF35-E970EFCFBB3A}"/>
              </a:ext>
            </a:extLst>
          </p:cNvPr>
          <p:cNvSpPr txBox="1"/>
          <p:nvPr/>
        </p:nvSpPr>
        <p:spPr>
          <a:xfrm>
            <a:off x="25559" y="1315999"/>
            <a:ext cx="4545463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0000"/>
                </a:solidFill>
              </a:rPr>
              <a:t>Select field to replace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0000"/>
                </a:solidFill>
              </a:rPr>
              <a:t>Select a search operator </a:t>
            </a:r>
            <a:r>
              <a:rPr lang="en-US" sz="2400"/>
              <a:t>(in the center)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0000"/>
                </a:solidFill>
              </a:rPr>
              <a:t>Enter what you would like to change the field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0000"/>
                </a:solidFill>
              </a:rPr>
              <a:t>Click the blue replace button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Result: All selected items will have the specified field replaced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87CD1C-F74F-4BC6-AE61-9BF183B6C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022" y="1087229"/>
            <a:ext cx="7595419" cy="44034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472C7B3-C670-43F1-A205-492FA50A8DE1}"/>
              </a:ext>
            </a:extLst>
          </p:cNvPr>
          <p:cNvSpPr/>
          <p:nvPr/>
        </p:nvSpPr>
        <p:spPr>
          <a:xfrm>
            <a:off x="6305266" y="1367279"/>
            <a:ext cx="5554638" cy="4615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2FDDAF-B018-4684-93F9-86DF999D9B36}"/>
              </a:ext>
            </a:extLst>
          </p:cNvPr>
          <p:cNvSpPr/>
          <p:nvPr/>
        </p:nvSpPr>
        <p:spPr>
          <a:xfrm>
            <a:off x="5336275" y="3070746"/>
            <a:ext cx="655092" cy="3582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045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9" y="553924"/>
            <a:ext cx="7804151" cy="533305"/>
          </a:xfrm>
        </p:spPr>
        <p:txBody>
          <a:bodyPr>
            <a:noAutofit/>
          </a:bodyPr>
          <a:lstStyle/>
          <a:p>
            <a:r>
              <a:rPr lang="en-US">
                <a:cs typeface="Calibri"/>
              </a:rPr>
              <a:t>Parent-Child Relationships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2070F-9B26-4707-BF35-E970EFCFBB3A}"/>
              </a:ext>
            </a:extLst>
          </p:cNvPr>
          <p:cNvSpPr txBox="1"/>
          <p:nvPr/>
        </p:nvSpPr>
        <p:spPr>
          <a:xfrm>
            <a:off x="1" y="1361744"/>
            <a:ext cx="3927634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To set up a parent-child relationship, you must start from the item search engine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From the main page of </a:t>
            </a:r>
            <a:r>
              <a:rPr lang="en-US" sz="2400" err="1"/>
              <a:t>CStoreOffice</a:t>
            </a:r>
            <a:r>
              <a:rPr lang="en-US" sz="2400"/>
              <a:t>®, to access the Item search Engine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Select: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0000"/>
                </a:solidFill>
              </a:rPr>
              <a:t>Pricebook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0000"/>
                </a:solidFill>
              </a:rPr>
              <a:t>Items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DCC3AC-354C-48F8-8DCF-714696B7F0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70" r="46605" b="37071"/>
          <a:stretch/>
        </p:blipFill>
        <p:spPr>
          <a:xfrm>
            <a:off x="5418161" y="1228299"/>
            <a:ext cx="6509982" cy="40806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F26FFF6-ABFE-4BA0-B911-DB870D8BA809}"/>
              </a:ext>
            </a:extLst>
          </p:cNvPr>
          <p:cNvSpPr/>
          <p:nvPr/>
        </p:nvSpPr>
        <p:spPr>
          <a:xfrm>
            <a:off x="8639033" y="1883391"/>
            <a:ext cx="1009934" cy="3684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F8AD44-A9A4-4649-B42C-F3EE57C96AAC}"/>
              </a:ext>
            </a:extLst>
          </p:cNvPr>
          <p:cNvSpPr/>
          <p:nvPr/>
        </p:nvSpPr>
        <p:spPr>
          <a:xfrm>
            <a:off x="8639033" y="3070746"/>
            <a:ext cx="1009934" cy="3684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240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9" y="553924"/>
            <a:ext cx="9118441" cy="533305"/>
          </a:xfrm>
        </p:spPr>
        <p:txBody>
          <a:bodyPr>
            <a:noAutofit/>
          </a:bodyPr>
          <a:lstStyle/>
          <a:p>
            <a:r>
              <a:rPr lang="en-US">
                <a:cs typeface="Calibri"/>
              </a:rPr>
              <a:t>Parent-Child Relationships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2070F-9B26-4707-BF35-E970EFCFBB3A}"/>
              </a:ext>
            </a:extLst>
          </p:cNvPr>
          <p:cNvSpPr txBox="1"/>
          <p:nvPr/>
        </p:nvSpPr>
        <p:spPr>
          <a:xfrm>
            <a:off x="25559" y="1315999"/>
            <a:ext cx="4545463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Use the search engine to locate the desired item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NOTE: You can start with either the parent or the child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0000"/>
                </a:solidFill>
              </a:rPr>
              <a:t>Click on the item </a:t>
            </a:r>
            <a:r>
              <a:rPr lang="en-US" sz="2400"/>
              <a:t>(it will highlight Blue)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Click </a:t>
            </a:r>
            <a:r>
              <a:rPr lang="en-US" sz="2400">
                <a:solidFill>
                  <a:srgbClr val="FF0000"/>
                </a:solidFill>
              </a:rPr>
              <a:t>View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E12B8E-FB9F-4EA3-B033-F78862832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979" y="1087229"/>
            <a:ext cx="6883021" cy="4314866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2CC89002-E291-4429-8DF9-CD03E0DE30F7}"/>
              </a:ext>
            </a:extLst>
          </p:cNvPr>
          <p:cNvSpPr/>
          <p:nvPr/>
        </p:nvSpPr>
        <p:spPr>
          <a:xfrm>
            <a:off x="4804012" y="4531057"/>
            <a:ext cx="641445" cy="2456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CC3CA3-0F69-440F-88F5-FBA2BD66D753}"/>
              </a:ext>
            </a:extLst>
          </p:cNvPr>
          <p:cNvSpPr/>
          <p:nvPr/>
        </p:nvSpPr>
        <p:spPr>
          <a:xfrm>
            <a:off x="6223379" y="3179928"/>
            <a:ext cx="777922" cy="3821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04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9" y="553924"/>
            <a:ext cx="9118441" cy="533305"/>
          </a:xfrm>
        </p:spPr>
        <p:txBody>
          <a:bodyPr>
            <a:noAutofit/>
          </a:bodyPr>
          <a:lstStyle/>
          <a:p>
            <a:r>
              <a:rPr lang="en-US">
                <a:cs typeface="Calibri"/>
              </a:rPr>
              <a:t>Parent-Child Relationships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2070F-9B26-4707-BF35-E970EFCFBB3A}"/>
              </a:ext>
            </a:extLst>
          </p:cNvPr>
          <p:cNvSpPr txBox="1"/>
          <p:nvPr/>
        </p:nvSpPr>
        <p:spPr>
          <a:xfrm>
            <a:off x="25559" y="1315999"/>
            <a:ext cx="454546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Click the </a:t>
            </a:r>
            <a:r>
              <a:rPr lang="en-US" sz="2400">
                <a:solidFill>
                  <a:srgbClr val="FF0000"/>
                </a:solidFill>
              </a:rPr>
              <a:t>Parent-Child Button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CDBB90-B96B-4BAF-9700-A8176FEE8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472" y="1087230"/>
            <a:ext cx="7980969" cy="43372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D43019B-F0A5-4C17-BB3F-ECCAE2CECE13}"/>
              </a:ext>
            </a:extLst>
          </p:cNvPr>
          <p:cNvSpPr/>
          <p:nvPr/>
        </p:nvSpPr>
        <p:spPr>
          <a:xfrm>
            <a:off x="9280478" y="1087229"/>
            <a:ext cx="1050877" cy="6904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414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9" y="553924"/>
            <a:ext cx="9118441" cy="533305"/>
          </a:xfrm>
        </p:spPr>
        <p:txBody>
          <a:bodyPr>
            <a:noAutofit/>
          </a:bodyPr>
          <a:lstStyle/>
          <a:p>
            <a:r>
              <a:rPr lang="en-US">
                <a:cs typeface="Calibri"/>
              </a:rPr>
              <a:t>Parent-Child Relationships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2070F-9B26-4707-BF35-E970EFCFBB3A}"/>
              </a:ext>
            </a:extLst>
          </p:cNvPr>
          <p:cNvSpPr txBox="1"/>
          <p:nvPr/>
        </p:nvSpPr>
        <p:spPr>
          <a:xfrm>
            <a:off x="25560" y="1315999"/>
            <a:ext cx="4396316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Click the </a:t>
            </a:r>
            <a:r>
              <a:rPr lang="en-US" sz="2400">
                <a:solidFill>
                  <a:srgbClr val="FF0000"/>
                </a:solidFill>
              </a:rPr>
              <a:t>+Child or +Parent Button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If you started with the child, click “+Parent”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If you started with the parent, click “+Child”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A white box will appear to the right of your screen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07222B-A965-4FC9-9717-699DFF354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87229"/>
            <a:ext cx="5286233" cy="43771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F151A6-0E79-48A1-BBEE-905FE8FC6259}"/>
              </a:ext>
            </a:extLst>
          </p:cNvPr>
          <p:cNvSpPr/>
          <p:nvPr/>
        </p:nvSpPr>
        <p:spPr>
          <a:xfrm>
            <a:off x="8079475" y="3043451"/>
            <a:ext cx="1419367" cy="3855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50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8197E-EB05-4672-8934-F7D02C8DA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Vendor Setup: Non-EDI Vendor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ADF2A5-0091-4C44-A934-1C42B5BC89A0}"/>
              </a:ext>
            </a:extLst>
          </p:cNvPr>
          <p:cNvSpPr txBox="1"/>
          <p:nvPr/>
        </p:nvSpPr>
        <p:spPr>
          <a:xfrm>
            <a:off x="0" y="1314093"/>
            <a:ext cx="42422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Complete the following required fields: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0000"/>
                </a:solidFill>
              </a:rPr>
              <a:t>Name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0000"/>
                </a:solidFill>
              </a:rPr>
              <a:t>Vendor Types </a:t>
            </a:r>
            <a:r>
              <a:rPr lang="en-US" sz="2400"/>
              <a:t>(Select multiple types if applicable)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NOTE: All other fields shown are optional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EBBA26-17EB-4E2B-AACC-94F9FF50C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912" y="1205552"/>
            <a:ext cx="7773330" cy="41716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A4BDFF9-9403-4A5E-BB40-3E0A0B5847A6}"/>
              </a:ext>
            </a:extLst>
          </p:cNvPr>
          <p:cNvSpPr/>
          <p:nvPr/>
        </p:nvSpPr>
        <p:spPr>
          <a:xfrm>
            <a:off x="4449170" y="2060812"/>
            <a:ext cx="3916908" cy="3957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58D0F4-7DFE-43D1-B89F-A43DA8E3406D}"/>
              </a:ext>
            </a:extLst>
          </p:cNvPr>
          <p:cNvSpPr/>
          <p:nvPr/>
        </p:nvSpPr>
        <p:spPr>
          <a:xfrm>
            <a:off x="8543499" y="2060812"/>
            <a:ext cx="3125337" cy="12146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301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9" y="553924"/>
            <a:ext cx="9118441" cy="533305"/>
          </a:xfrm>
        </p:spPr>
        <p:txBody>
          <a:bodyPr>
            <a:noAutofit/>
          </a:bodyPr>
          <a:lstStyle/>
          <a:p>
            <a:r>
              <a:rPr lang="en-US">
                <a:cs typeface="Calibri"/>
              </a:rPr>
              <a:t>Parent-Child Relationships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2070F-9B26-4707-BF35-E970EFCFBB3A}"/>
              </a:ext>
            </a:extLst>
          </p:cNvPr>
          <p:cNvSpPr txBox="1"/>
          <p:nvPr/>
        </p:nvSpPr>
        <p:spPr>
          <a:xfrm>
            <a:off x="25560" y="1315999"/>
            <a:ext cx="439631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If you have the UPC, </a:t>
            </a:r>
            <a:r>
              <a:rPr lang="en-US" sz="2400">
                <a:solidFill>
                  <a:srgbClr val="FF0000"/>
                </a:solidFill>
              </a:rPr>
              <a:t>fill in the UPC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Click the </a:t>
            </a:r>
            <a:r>
              <a:rPr lang="en-US" sz="2400">
                <a:solidFill>
                  <a:srgbClr val="FF0000"/>
                </a:solidFill>
              </a:rPr>
              <a:t>Search Icon</a:t>
            </a:r>
          </a:p>
          <a:p>
            <a:pPr lvl="1"/>
            <a:endParaRPr lang="en-US" sz="24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5E02D3-C66C-455A-AA42-1D81A15CA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669" y="1201003"/>
            <a:ext cx="4376681" cy="423549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2281967-6B54-463D-903B-FCBFAB678B04}"/>
              </a:ext>
            </a:extLst>
          </p:cNvPr>
          <p:cNvSpPr/>
          <p:nvPr/>
        </p:nvSpPr>
        <p:spPr>
          <a:xfrm>
            <a:off x="7438030" y="3220872"/>
            <a:ext cx="2074460" cy="5333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B45958-7FEF-4AD8-9651-6642DBCFDA60}"/>
              </a:ext>
            </a:extLst>
          </p:cNvPr>
          <p:cNvSpPr/>
          <p:nvPr/>
        </p:nvSpPr>
        <p:spPr>
          <a:xfrm>
            <a:off x="9662615" y="3220872"/>
            <a:ext cx="409433" cy="3957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67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9" y="553924"/>
            <a:ext cx="9118441" cy="533305"/>
          </a:xfrm>
        </p:spPr>
        <p:txBody>
          <a:bodyPr>
            <a:noAutofit/>
          </a:bodyPr>
          <a:lstStyle/>
          <a:p>
            <a:r>
              <a:rPr lang="en-US">
                <a:cs typeface="Calibri"/>
              </a:rPr>
              <a:t>Parent-Child Relationships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2070F-9B26-4707-BF35-E970EFCFBB3A}"/>
              </a:ext>
            </a:extLst>
          </p:cNvPr>
          <p:cNvSpPr txBox="1"/>
          <p:nvPr/>
        </p:nvSpPr>
        <p:spPr>
          <a:xfrm>
            <a:off x="25560" y="1315999"/>
            <a:ext cx="439631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If you DO NOT have the UPC, Click</a:t>
            </a:r>
            <a:r>
              <a:rPr lang="en-US" sz="2400">
                <a:solidFill>
                  <a:srgbClr val="FF0000"/>
                </a:solidFill>
              </a:rPr>
              <a:t> Advanced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You will be taken to the item search tool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5E02D3-C66C-455A-AA42-1D81A15CA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669" y="1201003"/>
            <a:ext cx="4376681" cy="42354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F20485-C7AD-4E4F-9D37-923814B0E6B5}"/>
              </a:ext>
            </a:extLst>
          </p:cNvPr>
          <p:cNvSpPr/>
          <p:nvPr/>
        </p:nvSpPr>
        <p:spPr>
          <a:xfrm>
            <a:off x="8297839" y="3684896"/>
            <a:ext cx="1856095" cy="3821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18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9" y="553924"/>
            <a:ext cx="9118441" cy="533305"/>
          </a:xfrm>
        </p:spPr>
        <p:txBody>
          <a:bodyPr>
            <a:noAutofit/>
          </a:bodyPr>
          <a:lstStyle/>
          <a:p>
            <a:r>
              <a:rPr lang="en-US">
                <a:cs typeface="Calibri"/>
              </a:rPr>
              <a:t>Parent-Child Relationships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2070F-9B26-4707-BF35-E970EFCFBB3A}"/>
              </a:ext>
            </a:extLst>
          </p:cNvPr>
          <p:cNvSpPr txBox="1"/>
          <p:nvPr/>
        </p:nvSpPr>
        <p:spPr>
          <a:xfrm>
            <a:off x="25560" y="1315999"/>
            <a:ext cx="4396316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Use the item search tool to locate the desired item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0000"/>
                </a:solidFill>
              </a:rPr>
              <a:t>Click on the item </a:t>
            </a:r>
            <a:r>
              <a:rPr lang="en-US" sz="2400"/>
              <a:t>(It will highlight in blue)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Click </a:t>
            </a:r>
            <a:r>
              <a:rPr lang="en-US" sz="2400">
                <a:solidFill>
                  <a:srgbClr val="FF0000"/>
                </a:solidFill>
              </a:rPr>
              <a:t>Select Item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E5FDDF-BE17-4831-B4B5-865BA542C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118" y="1087229"/>
            <a:ext cx="6207989" cy="4358228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FD390A6A-8270-41E8-999C-D8F58C955AC3}"/>
              </a:ext>
            </a:extLst>
          </p:cNvPr>
          <p:cNvSpPr/>
          <p:nvPr/>
        </p:nvSpPr>
        <p:spPr>
          <a:xfrm>
            <a:off x="4421876" y="4857561"/>
            <a:ext cx="709682" cy="3285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8EE474-3181-45FC-B13B-CE75DAE681F1}"/>
              </a:ext>
            </a:extLst>
          </p:cNvPr>
          <p:cNvSpPr/>
          <p:nvPr/>
        </p:nvSpPr>
        <p:spPr>
          <a:xfrm>
            <a:off x="5024118" y="3266343"/>
            <a:ext cx="953601" cy="3579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501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9" y="553924"/>
            <a:ext cx="9118441" cy="533305"/>
          </a:xfrm>
        </p:spPr>
        <p:txBody>
          <a:bodyPr>
            <a:noAutofit/>
          </a:bodyPr>
          <a:lstStyle/>
          <a:p>
            <a:r>
              <a:rPr lang="en-US">
                <a:cs typeface="Calibri"/>
              </a:rPr>
              <a:t>Parent-Child Relationships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2070F-9B26-4707-BF35-E970EFCFBB3A}"/>
              </a:ext>
            </a:extLst>
          </p:cNvPr>
          <p:cNvSpPr txBox="1"/>
          <p:nvPr/>
        </p:nvSpPr>
        <p:spPr>
          <a:xfrm>
            <a:off x="25560" y="1315999"/>
            <a:ext cx="4396316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The item details will populate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Enter the </a:t>
            </a:r>
            <a:r>
              <a:rPr lang="en-US" sz="2400">
                <a:solidFill>
                  <a:srgbClr val="FF0000"/>
                </a:solidFill>
              </a:rPr>
              <a:t>number of items contained in the parent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Click</a:t>
            </a:r>
            <a:r>
              <a:rPr lang="en-US" sz="2400">
                <a:solidFill>
                  <a:srgbClr val="FF0000"/>
                </a:solidFill>
              </a:rPr>
              <a:t> Save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3B48CB-DC9B-46D3-B5DD-F78801B87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292" y="1087229"/>
            <a:ext cx="3627983" cy="43991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28A0C64-7CD0-4008-BB72-71BF5EFC3EBA}"/>
              </a:ext>
            </a:extLst>
          </p:cNvPr>
          <p:cNvSpPr/>
          <p:nvPr/>
        </p:nvSpPr>
        <p:spPr>
          <a:xfrm>
            <a:off x="6428096" y="3657600"/>
            <a:ext cx="2579426" cy="4230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31C077-90FF-4A2D-8856-FB355DEC68FA}"/>
              </a:ext>
            </a:extLst>
          </p:cNvPr>
          <p:cNvSpPr/>
          <p:nvPr/>
        </p:nvSpPr>
        <p:spPr>
          <a:xfrm>
            <a:off x="6428096" y="5049672"/>
            <a:ext cx="3343701" cy="4230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624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9" y="553924"/>
            <a:ext cx="9118441" cy="533305"/>
          </a:xfrm>
        </p:spPr>
        <p:txBody>
          <a:bodyPr>
            <a:noAutofit/>
          </a:bodyPr>
          <a:lstStyle/>
          <a:p>
            <a:r>
              <a:rPr lang="en-US">
                <a:cs typeface="Calibri"/>
              </a:rPr>
              <a:t>Parent-Child Relationships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2070F-9B26-4707-BF35-E970EFCFBB3A}"/>
              </a:ext>
            </a:extLst>
          </p:cNvPr>
          <p:cNvSpPr txBox="1"/>
          <p:nvPr/>
        </p:nvSpPr>
        <p:spPr>
          <a:xfrm>
            <a:off x="25560" y="1315999"/>
            <a:ext cx="439631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The Parent-Child relationship will show</a:t>
            </a:r>
            <a:endParaRPr lang="en-US" sz="240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7A7EB1-F401-4720-919B-090D764B2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876" y="1315999"/>
            <a:ext cx="7734300" cy="404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146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9" y="553924"/>
            <a:ext cx="7804151" cy="533305"/>
          </a:xfrm>
        </p:spPr>
        <p:txBody>
          <a:bodyPr>
            <a:noAutofit/>
          </a:bodyPr>
          <a:lstStyle/>
          <a:p>
            <a:r>
              <a:rPr lang="en-US">
                <a:cs typeface="Calibri"/>
              </a:rPr>
              <a:t>Promotions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2070F-9B26-4707-BF35-E970EFCFBB3A}"/>
              </a:ext>
            </a:extLst>
          </p:cNvPr>
          <p:cNvSpPr txBox="1"/>
          <p:nvPr/>
        </p:nvSpPr>
        <p:spPr>
          <a:xfrm>
            <a:off x="1" y="1361744"/>
            <a:ext cx="392763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From the main page of </a:t>
            </a:r>
            <a:r>
              <a:rPr lang="en-US" sz="2400" err="1"/>
              <a:t>CStoreOffice</a:t>
            </a:r>
            <a:r>
              <a:rPr lang="en-US" sz="2400"/>
              <a:t>®, to access the promotions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Select: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0000"/>
                </a:solidFill>
              </a:rPr>
              <a:t>Pricebook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0000"/>
                </a:solidFill>
              </a:rPr>
              <a:t>Promotions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0E69E8-8B1D-4F4D-9FDE-1C83F884D2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36" r="54104" b="22153"/>
          <a:stretch/>
        </p:blipFill>
        <p:spPr>
          <a:xfrm>
            <a:off x="5813945" y="1087228"/>
            <a:ext cx="5843179" cy="426440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BAD62E-4935-429E-93E7-0F9452673AF4}"/>
              </a:ext>
            </a:extLst>
          </p:cNvPr>
          <p:cNvSpPr/>
          <p:nvPr/>
        </p:nvSpPr>
        <p:spPr>
          <a:xfrm>
            <a:off x="8598090" y="1555845"/>
            <a:ext cx="928047" cy="3411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05DBAD-51DD-4528-8466-BE2F79C0DC84}"/>
              </a:ext>
            </a:extLst>
          </p:cNvPr>
          <p:cNvSpPr/>
          <p:nvPr/>
        </p:nvSpPr>
        <p:spPr>
          <a:xfrm>
            <a:off x="8598090" y="4299045"/>
            <a:ext cx="1064525" cy="3411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140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9" y="553924"/>
            <a:ext cx="8968316" cy="533305"/>
          </a:xfrm>
        </p:spPr>
        <p:txBody>
          <a:bodyPr>
            <a:noAutofit/>
          </a:bodyPr>
          <a:lstStyle/>
          <a:p>
            <a:r>
              <a:rPr lang="en-US">
                <a:cs typeface="Calibri"/>
              </a:rPr>
              <a:t>Promotions: Add a New Mix &amp; Match Promotion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2070F-9B26-4707-BF35-E970EFCFBB3A}"/>
              </a:ext>
            </a:extLst>
          </p:cNvPr>
          <p:cNvSpPr txBox="1"/>
          <p:nvPr/>
        </p:nvSpPr>
        <p:spPr>
          <a:xfrm>
            <a:off x="1" y="1361744"/>
            <a:ext cx="392763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To add a new Promotion: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/>
              <a:t>Click </a:t>
            </a:r>
            <a:r>
              <a:rPr lang="en-US" sz="2400">
                <a:solidFill>
                  <a:srgbClr val="FF0000"/>
                </a:solidFill>
              </a:rPr>
              <a:t>Add New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CA46EF-A516-4FA8-AB8F-D49FC26D5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275" y="1091270"/>
            <a:ext cx="5909480" cy="42842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259B74-61B9-450B-B6BA-EB8A955356FE}"/>
              </a:ext>
            </a:extLst>
          </p:cNvPr>
          <p:cNvSpPr/>
          <p:nvPr/>
        </p:nvSpPr>
        <p:spPr>
          <a:xfrm>
            <a:off x="6305266" y="2129051"/>
            <a:ext cx="914400" cy="4330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100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9" y="553924"/>
            <a:ext cx="8968316" cy="533305"/>
          </a:xfrm>
        </p:spPr>
        <p:txBody>
          <a:bodyPr>
            <a:noAutofit/>
          </a:bodyPr>
          <a:lstStyle/>
          <a:p>
            <a:r>
              <a:rPr lang="en-US">
                <a:cs typeface="Calibri"/>
              </a:rPr>
              <a:t>Promotions: Add a New Mix &amp; Match Promotion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2070F-9B26-4707-BF35-E970EFCFBB3A}"/>
              </a:ext>
            </a:extLst>
          </p:cNvPr>
          <p:cNvSpPr txBox="1"/>
          <p:nvPr/>
        </p:nvSpPr>
        <p:spPr>
          <a:xfrm>
            <a:off x="534875" y="1361744"/>
            <a:ext cx="3941591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Complete the following fields: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0000"/>
                </a:solidFill>
              </a:rPr>
              <a:t>Promotion Name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0000"/>
                </a:solidFill>
              </a:rPr>
              <a:t>Receipt CR Description </a:t>
            </a:r>
            <a:r>
              <a:rPr lang="en-US" sz="2400"/>
              <a:t>(10-character limit)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0000"/>
                </a:solidFill>
              </a:rPr>
              <a:t>Promotion type </a:t>
            </a:r>
            <a:r>
              <a:rPr lang="en-US" sz="2400"/>
              <a:t>– Click the dropdown arrow and select Mix &amp; Match from the list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3A165E-6269-46D4-BA78-85E4B02318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05" t="24943" r="47052"/>
          <a:stretch/>
        </p:blipFill>
        <p:spPr>
          <a:xfrm>
            <a:off x="5636526" y="1087229"/>
            <a:ext cx="5195248" cy="427640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4F9F7E0-2F48-484E-8415-B18FAA268975}"/>
              </a:ext>
            </a:extLst>
          </p:cNvPr>
          <p:cNvSpPr/>
          <p:nvPr/>
        </p:nvSpPr>
        <p:spPr>
          <a:xfrm>
            <a:off x="5745707" y="2060812"/>
            <a:ext cx="4107977" cy="3957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00BAF3-B490-49B8-812C-A8D6A77BDB5A}"/>
              </a:ext>
            </a:extLst>
          </p:cNvPr>
          <p:cNvSpPr/>
          <p:nvPr/>
        </p:nvSpPr>
        <p:spPr>
          <a:xfrm>
            <a:off x="5745707" y="3098042"/>
            <a:ext cx="4341726" cy="19789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008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9" y="553924"/>
            <a:ext cx="8968316" cy="533305"/>
          </a:xfrm>
        </p:spPr>
        <p:txBody>
          <a:bodyPr>
            <a:noAutofit/>
          </a:bodyPr>
          <a:lstStyle/>
          <a:p>
            <a:r>
              <a:rPr lang="en-US">
                <a:cs typeface="Calibri"/>
              </a:rPr>
              <a:t>Promotions: Add a New Mix &amp; Match Promotion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2070F-9B26-4707-BF35-E970EFCFBB3A}"/>
              </a:ext>
            </a:extLst>
          </p:cNvPr>
          <p:cNvSpPr txBox="1"/>
          <p:nvPr/>
        </p:nvSpPr>
        <p:spPr>
          <a:xfrm>
            <a:off x="1" y="1361744"/>
            <a:ext cx="563652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What is included?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0000"/>
                </a:solidFill>
              </a:rPr>
              <a:t>Items Included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400"/>
              <a:t>You will be taken to the item search tool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BF8BAB-CCA4-4382-B74B-C8E247BAD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87229"/>
            <a:ext cx="5342560" cy="42740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F0F4CE-E5AD-4101-B6E6-9556D526E26B}"/>
              </a:ext>
            </a:extLst>
          </p:cNvPr>
          <p:cNvSpPr/>
          <p:nvPr/>
        </p:nvSpPr>
        <p:spPr>
          <a:xfrm>
            <a:off x="6223379" y="4394579"/>
            <a:ext cx="1078173" cy="3138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042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9" y="553924"/>
            <a:ext cx="8968316" cy="533305"/>
          </a:xfrm>
        </p:spPr>
        <p:txBody>
          <a:bodyPr>
            <a:noAutofit/>
          </a:bodyPr>
          <a:lstStyle/>
          <a:p>
            <a:r>
              <a:rPr lang="en-US">
                <a:cs typeface="Calibri"/>
              </a:rPr>
              <a:t>Promotions: Add a New Mix &amp; Match Promotion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2070F-9B26-4707-BF35-E970EFCFBB3A}"/>
              </a:ext>
            </a:extLst>
          </p:cNvPr>
          <p:cNvSpPr txBox="1"/>
          <p:nvPr/>
        </p:nvSpPr>
        <p:spPr>
          <a:xfrm>
            <a:off x="1" y="1361744"/>
            <a:ext cx="5636526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Use search tool to locate items to be included in the promotion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0000"/>
                </a:solidFill>
              </a:rPr>
              <a:t>Select all desired items </a:t>
            </a:r>
            <a:r>
              <a:rPr lang="en-US" sz="2400"/>
              <a:t>(will be highlighted in blue)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Click </a:t>
            </a:r>
            <a:r>
              <a:rPr lang="en-US" sz="2400">
                <a:solidFill>
                  <a:srgbClr val="FF0000"/>
                </a:solidFill>
              </a:rPr>
              <a:t>Append All To List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5743CF-3161-41F9-BC04-70464F16B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527" y="1092051"/>
            <a:ext cx="6555474" cy="429199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8DC846C1-B2EC-41A7-AD5D-7DDABEF58E51}"/>
              </a:ext>
            </a:extLst>
          </p:cNvPr>
          <p:cNvSpPr/>
          <p:nvPr/>
        </p:nvSpPr>
        <p:spPr>
          <a:xfrm>
            <a:off x="4735773" y="4872251"/>
            <a:ext cx="900754" cy="31389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5DF4A2-293B-4D7E-A5F2-4845C5A3D43B}"/>
              </a:ext>
            </a:extLst>
          </p:cNvPr>
          <p:cNvSpPr/>
          <p:nvPr/>
        </p:nvSpPr>
        <p:spPr>
          <a:xfrm>
            <a:off x="5636526" y="3300736"/>
            <a:ext cx="1364775" cy="3138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79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8197E-EB05-4672-8934-F7D02C8DA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Vendor Setup: Non-EDI Vendor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ADF2A5-0091-4C44-A934-1C42B5BC89A0}"/>
              </a:ext>
            </a:extLst>
          </p:cNvPr>
          <p:cNvSpPr txBox="1"/>
          <p:nvPr/>
        </p:nvSpPr>
        <p:spPr>
          <a:xfrm>
            <a:off x="0" y="1314093"/>
            <a:ext cx="42422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Scroll down to the “Stations” section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Under Stations: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/>
              <a:t>Select applicable store locations from the left side and use the </a:t>
            </a:r>
            <a:r>
              <a:rPr lang="en-US" sz="2400">
                <a:solidFill>
                  <a:srgbClr val="FF0000"/>
                </a:solidFill>
              </a:rPr>
              <a:t>center arrows</a:t>
            </a:r>
            <a:r>
              <a:rPr lang="en-US" sz="2400"/>
              <a:t> to move them to the right side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E5F66A-D22B-4549-A501-F16717957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498" y="1354280"/>
            <a:ext cx="7510818" cy="34371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1083ED-C1E3-42B8-AD0D-D9059BA6663D}"/>
              </a:ext>
            </a:extLst>
          </p:cNvPr>
          <p:cNvSpPr/>
          <p:nvPr/>
        </p:nvSpPr>
        <p:spPr>
          <a:xfrm>
            <a:off x="8830101" y="2579427"/>
            <a:ext cx="382138" cy="14193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874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9" y="553924"/>
            <a:ext cx="8968316" cy="533305"/>
          </a:xfrm>
        </p:spPr>
        <p:txBody>
          <a:bodyPr>
            <a:noAutofit/>
          </a:bodyPr>
          <a:lstStyle/>
          <a:p>
            <a:r>
              <a:rPr lang="en-US">
                <a:cs typeface="Calibri"/>
              </a:rPr>
              <a:t>Promotions: Add a New Mix &amp; Match Promotion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2070F-9B26-4707-BF35-E970EFCFBB3A}"/>
              </a:ext>
            </a:extLst>
          </p:cNvPr>
          <p:cNvSpPr txBox="1"/>
          <p:nvPr/>
        </p:nvSpPr>
        <p:spPr>
          <a:xfrm>
            <a:off x="1" y="1361744"/>
            <a:ext cx="563652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Selected items will appear in left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0000"/>
                </a:solidFill>
              </a:rPr>
              <a:t>Use center buttons to move items to right side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9B2764-B9B5-462A-9773-6BCF7B68C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525" y="1151840"/>
            <a:ext cx="6529915" cy="42033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FD35A49-6444-4E8C-A551-241EF0A9BE15}"/>
              </a:ext>
            </a:extLst>
          </p:cNvPr>
          <p:cNvSpPr/>
          <p:nvPr/>
        </p:nvSpPr>
        <p:spPr>
          <a:xfrm>
            <a:off x="8325134" y="2934269"/>
            <a:ext cx="1760562" cy="20198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791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9" y="553924"/>
            <a:ext cx="8968316" cy="533305"/>
          </a:xfrm>
        </p:spPr>
        <p:txBody>
          <a:bodyPr>
            <a:noAutofit/>
          </a:bodyPr>
          <a:lstStyle/>
          <a:p>
            <a:r>
              <a:rPr lang="en-US">
                <a:cs typeface="Calibri"/>
              </a:rPr>
              <a:t>Promotions: Add a New Mix &amp; Match Promotion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2070F-9B26-4707-BF35-E970EFCFBB3A}"/>
              </a:ext>
            </a:extLst>
          </p:cNvPr>
          <p:cNvSpPr txBox="1"/>
          <p:nvPr/>
        </p:nvSpPr>
        <p:spPr>
          <a:xfrm>
            <a:off x="0" y="1361744"/>
            <a:ext cx="5527344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What is included?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0000"/>
                </a:solidFill>
              </a:rPr>
              <a:t>Promo Groups Included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400"/>
              <a:t>Promo groups will appear in </a:t>
            </a:r>
            <a:r>
              <a:rPr lang="en-US" sz="2400">
                <a:solidFill>
                  <a:srgbClr val="FF0000"/>
                </a:solidFill>
              </a:rPr>
              <a:t>left box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400"/>
              <a:t>Use</a:t>
            </a:r>
            <a:r>
              <a:rPr lang="en-US" sz="2400">
                <a:solidFill>
                  <a:srgbClr val="FF0000"/>
                </a:solidFill>
              </a:rPr>
              <a:t> center buttons </a:t>
            </a:r>
            <a:r>
              <a:rPr lang="en-US" sz="2400"/>
              <a:t>to move desired promo groups to right box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246B13-EB80-4869-80D5-29EE18036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695" y="1090119"/>
            <a:ext cx="6678305" cy="42885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83B5653-1137-4F07-8C53-1DBB7EDA0B17}"/>
              </a:ext>
            </a:extLst>
          </p:cNvPr>
          <p:cNvSpPr/>
          <p:nvPr/>
        </p:nvSpPr>
        <p:spPr>
          <a:xfrm>
            <a:off x="5527343" y="1623424"/>
            <a:ext cx="1528550" cy="1644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A4A2C1-597D-4592-9B91-6F9125532B66}"/>
              </a:ext>
            </a:extLst>
          </p:cNvPr>
          <p:cNvSpPr/>
          <p:nvPr/>
        </p:nvSpPr>
        <p:spPr>
          <a:xfrm>
            <a:off x="5527343" y="2456597"/>
            <a:ext cx="2620370" cy="27779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267909-CCA9-4034-9121-CC3954576771}"/>
              </a:ext>
            </a:extLst>
          </p:cNvPr>
          <p:cNvSpPr/>
          <p:nvPr/>
        </p:nvSpPr>
        <p:spPr>
          <a:xfrm>
            <a:off x="8284191" y="2621030"/>
            <a:ext cx="1828800" cy="21693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408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9" y="553924"/>
            <a:ext cx="8968316" cy="533305"/>
          </a:xfrm>
        </p:spPr>
        <p:txBody>
          <a:bodyPr>
            <a:noAutofit/>
          </a:bodyPr>
          <a:lstStyle/>
          <a:p>
            <a:r>
              <a:rPr lang="en-US">
                <a:cs typeface="Calibri"/>
              </a:rPr>
              <a:t>Promotions: Add a New Mix &amp; Match Promotion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2070F-9B26-4707-BF35-E970EFCFBB3A}"/>
              </a:ext>
            </a:extLst>
          </p:cNvPr>
          <p:cNvSpPr txBox="1"/>
          <p:nvPr/>
        </p:nvSpPr>
        <p:spPr>
          <a:xfrm>
            <a:off x="1" y="1361744"/>
            <a:ext cx="5636526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How Much?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0000"/>
                </a:solidFill>
              </a:rPr>
              <a:t>Participation</a:t>
            </a:r>
            <a:r>
              <a:rPr lang="en-US" sz="2400"/>
              <a:t> – Select “Stores” from dropdown menu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0000"/>
                </a:solidFill>
              </a:rPr>
              <a:t>Select boxes to the left </a:t>
            </a:r>
            <a:r>
              <a:rPr lang="en-US" sz="2400"/>
              <a:t>of each applicable store location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0000"/>
                </a:solidFill>
              </a:rPr>
              <a:t>Click Symbol to the right </a:t>
            </a:r>
            <a:r>
              <a:rPr lang="en-US" sz="2400"/>
              <a:t>to activate promotion for those locations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3BD87D-48FC-44FF-B297-E7CC3EDC6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318" y="1087228"/>
            <a:ext cx="4410004" cy="426724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789ADF6-F462-45E8-A0CA-D846E275E858}"/>
              </a:ext>
            </a:extLst>
          </p:cNvPr>
          <p:cNvSpPr/>
          <p:nvPr/>
        </p:nvSpPr>
        <p:spPr>
          <a:xfrm>
            <a:off x="6555476" y="1801504"/>
            <a:ext cx="4103425" cy="3957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998DE3-F95C-48E9-86A7-FCEC3BE635AB}"/>
              </a:ext>
            </a:extLst>
          </p:cNvPr>
          <p:cNvSpPr/>
          <p:nvPr/>
        </p:nvSpPr>
        <p:spPr>
          <a:xfrm>
            <a:off x="6555476" y="2729552"/>
            <a:ext cx="309348" cy="10645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42119E-30B3-469B-BEE1-77A0BD3D90E1}"/>
              </a:ext>
            </a:extLst>
          </p:cNvPr>
          <p:cNvSpPr/>
          <p:nvPr/>
        </p:nvSpPr>
        <p:spPr>
          <a:xfrm>
            <a:off x="9785445" y="2729551"/>
            <a:ext cx="764274" cy="12146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757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9" y="553924"/>
            <a:ext cx="8968316" cy="533305"/>
          </a:xfrm>
        </p:spPr>
        <p:txBody>
          <a:bodyPr>
            <a:noAutofit/>
          </a:bodyPr>
          <a:lstStyle/>
          <a:p>
            <a:r>
              <a:rPr lang="en-US">
                <a:cs typeface="Calibri"/>
              </a:rPr>
              <a:t>Promotions: Add a New Mix &amp; Match Promotion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2070F-9B26-4707-BF35-E970EFCFBB3A}"/>
              </a:ext>
            </a:extLst>
          </p:cNvPr>
          <p:cNvSpPr txBox="1"/>
          <p:nvPr/>
        </p:nvSpPr>
        <p:spPr>
          <a:xfrm>
            <a:off x="0" y="1173498"/>
            <a:ext cx="5611605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How Much?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Price Change</a:t>
            </a:r>
            <a:r>
              <a:rPr lang="en-US"/>
              <a:t> – Select type of price change from the </a:t>
            </a:r>
            <a:r>
              <a:rPr lang="en-US">
                <a:solidFill>
                  <a:srgbClr val="FF0000"/>
                </a:solidFill>
              </a:rPr>
              <a:t>dropdown menu </a:t>
            </a:r>
            <a:r>
              <a:rPr lang="en-US"/>
              <a:t>and enter amount.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b="1"/>
              <a:t>New Price </a:t>
            </a:r>
            <a:r>
              <a:rPr lang="en-US"/>
              <a:t>– Enter new total price for promo items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b="1"/>
              <a:t>Amount</a:t>
            </a:r>
            <a:r>
              <a:rPr lang="en-US"/>
              <a:t> – Enter dollar amount of the discount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b="1"/>
              <a:t>Percentage</a:t>
            </a:r>
            <a:r>
              <a:rPr lang="en-US"/>
              <a:t> – Enter percentage discount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QTY Threshold </a:t>
            </a:r>
            <a:r>
              <a:rPr lang="en-US"/>
              <a:t>– Enter quantity that must be purchased to receive discount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Timeframe</a:t>
            </a:r>
            <a:r>
              <a:rPr lang="en-US"/>
              <a:t> – Enter start and end date of promotion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/>
              <a:t>Select “Indefinitely” if there is no specific end 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871D38-C8D9-4F74-90E3-90BF179278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157" t="50000" r="26231"/>
          <a:stretch/>
        </p:blipFill>
        <p:spPr>
          <a:xfrm>
            <a:off x="6096000" y="1087229"/>
            <a:ext cx="6018260" cy="43335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9F186BC-9963-4537-AD55-ED5C5BA69CF4}"/>
              </a:ext>
            </a:extLst>
          </p:cNvPr>
          <p:cNvSpPr/>
          <p:nvPr/>
        </p:nvSpPr>
        <p:spPr>
          <a:xfrm>
            <a:off x="6277970" y="1446663"/>
            <a:ext cx="3357349" cy="6550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831381-E1FF-42FB-B2C7-C8A3BD625F8A}"/>
              </a:ext>
            </a:extLst>
          </p:cNvPr>
          <p:cNvSpPr/>
          <p:nvPr/>
        </p:nvSpPr>
        <p:spPr>
          <a:xfrm>
            <a:off x="9635319" y="1446663"/>
            <a:ext cx="1746914" cy="8052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B1FD11-6B20-4568-8092-24FE35C2F491}"/>
              </a:ext>
            </a:extLst>
          </p:cNvPr>
          <p:cNvSpPr/>
          <p:nvPr/>
        </p:nvSpPr>
        <p:spPr>
          <a:xfrm>
            <a:off x="6277970" y="3589361"/>
            <a:ext cx="1569493" cy="11668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314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9" y="553924"/>
            <a:ext cx="8968316" cy="533305"/>
          </a:xfrm>
        </p:spPr>
        <p:txBody>
          <a:bodyPr>
            <a:noAutofit/>
          </a:bodyPr>
          <a:lstStyle/>
          <a:p>
            <a:r>
              <a:rPr lang="en-US">
                <a:cs typeface="Calibri"/>
              </a:rPr>
              <a:t>Promotions: Add a New Mix &amp; Match Promotion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2070F-9B26-4707-BF35-E970EFCFBB3A}"/>
              </a:ext>
            </a:extLst>
          </p:cNvPr>
          <p:cNvSpPr txBox="1"/>
          <p:nvPr/>
        </p:nvSpPr>
        <p:spPr>
          <a:xfrm>
            <a:off x="0" y="1173498"/>
            <a:ext cx="561160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Promo Result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/>
              <a:t>Review results for accuracy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892633-B10B-40F5-A019-D0B2DE0CD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82424"/>
            <a:ext cx="12192000" cy="231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284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9" y="553924"/>
            <a:ext cx="8968316" cy="533305"/>
          </a:xfrm>
        </p:spPr>
        <p:txBody>
          <a:bodyPr>
            <a:noAutofit/>
          </a:bodyPr>
          <a:lstStyle/>
          <a:p>
            <a:r>
              <a:rPr lang="en-US">
                <a:cs typeface="Calibri"/>
              </a:rPr>
              <a:t>Promotions: Add a New Mix &amp; Match Promotion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2070F-9B26-4707-BF35-E970EFCFBB3A}"/>
              </a:ext>
            </a:extLst>
          </p:cNvPr>
          <p:cNvSpPr txBox="1"/>
          <p:nvPr/>
        </p:nvSpPr>
        <p:spPr>
          <a:xfrm>
            <a:off x="0" y="1173498"/>
            <a:ext cx="561160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Scroll to the top of the 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Click </a:t>
            </a:r>
            <a:r>
              <a:rPr lang="en-US" sz="2400">
                <a:solidFill>
                  <a:srgbClr val="FF0000"/>
                </a:solidFill>
              </a:rPr>
              <a:t>Save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F8645A-4DF5-4B01-A711-7A63191B9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525" y="1173498"/>
            <a:ext cx="6848475" cy="41557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E3DA13-0413-480B-926D-6123F30E3E8B}"/>
              </a:ext>
            </a:extLst>
          </p:cNvPr>
          <p:cNvSpPr/>
          <p:nvPr/>
        </p:nvSpPr>
        <p:spPr>
          <a:xfrm>
            <a:off x="5813946" y="2838734"/>
            <a:ext cx="1269242" cy="5902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31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174339A-758C-4ADC-88CF-9CDFFB197017}"/>
              </a:ext>
            </a:extLst>
          </p:cNvPr>
          <p:cNvSpPr txBox="1">
            <a:spLocks/>
          </p:cNvSpPr>
          <p:nvPr/>
        </p:nvSpPr>
        <p:spPr>
          <a:xfrm>
            <a:off x="0" y="585680"/>
            <a:ext cx="11353800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8F8ED8-6A8D-0EF0-986F-DF601AFB3C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69"/>
          <a:stretch/>
        </p:blipFill>
        <p:spPr bwMode="auto">
          <a:xfrm>
            <a:off x="4822507" y="2549689"/>
            <a:ext cx="2546986" cy="3027501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2F8619-EE7D-D678-C744-126025289F01}"/>
              </a:ext>
            </a:extLst>
          </p:cNvPr>
          <p:cNvSpPr txBox="1"/>
          <p:nvPr/>
        </p:nvSpPr>
        <p:spPr>
          <a:xfrm>
            <a:off x="3510897" y="1076644"/>
            <a:ext cx="5170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55"/>
                </a:solidFill>
              </a:rPr>
              <a:t>THANK YOU!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1094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8197E-EB05-4672-8934-F7D02C8DA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Vendor Setup: Non-EDI Vendor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ADF2A5-0091-4C44-A934-1C42B5BC89A0}"/>
              </a:ext>
            </a:extLst>
          </p:cNvPr>
          <p:cNvSpPr txBox="1"/>
          <p:nvPr/>
        </p:nvSpPr>
        <p:spPr>
          <a:xfrm>
            <a:off x="0" y="1314093"/>
            <a:ext cx="4242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Scroll to the top and click </a:t>
            </a:r>
            <a:r>
              <a:rPr lang="en-US" sz="2400">
                <a:solidFill>
                  <a:srgbClr val="FF0000"/>
                </a:solidFill>
              </a:rPr>
              <a:t>“Save”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4E70E4-64C5-49A4-A601-B729E6F86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409" y="1295399"/>
            <a:ext cx="7631728" cy="397263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DC497C-31F7-4BD6-AD30-440B3E6ABE8A}"/>
              </a:ext>
            </a:extLst>
          </p:cNvPr>
          <p:cNvSpPr/>
          <p:nvPr/>
        </p:nvSpPr>
        <p:spPr>
          <a:xfrm>
            <a:off x="10822674" y="1856095"/>
            <a:ext cx="531126" cy="3957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25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Vendor Setup: EDI Vendor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39862"/>
            <a:ext cx="5118931" cy="3964651"/>
          </a:xfrm>
        </p:spPr>
        <p:txBody>
          <a:bodyPr/>
          <a:lstStyle/>
          <a:p>
            <a:r>
              <a:rPr lang="en-US" sz="2400"/>
              <a:t>From the Vendors List, to add an EDI Vendor</a:t>
            </a:r>
          </a:p>
          <a:p>
            <a:r>
              <a:rPr lang="en-US" sz="2400"/>
              <a:t>Select: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Add New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0000"/>
                </a:solidFill>
              </a:rPr>
              <a:t>EDI Vendor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FD16C8-46B1-4B6C-8994-D73817BA90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59" r="76145" b="17893"/>
          <a:stretch/>
        </p:blipFill>
        <p:spPr>
          <a:xfrm>
            <a:off x="6587319" y="1066800"/>
            <a:ext cx="4153469" cy="43377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0F1BA91-125D-457B-AA6C-7001834E3CAF}"/>
              </a:ext>
            </a:extLst>
          </p:cNvPr>
          <p:cNvSpPr/>
          <p:nvPr/>
        </p:nvSpPr>
        <p:spPr>
          <a:xfrm>
            <a:off x="6960358" y="2511188"/>
            <a:ext cx="968991" cy="2456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4FD1C6-6751-43A8-949A-5FAE4E42AC2C}"/>
              </a:ext>
            </a:extLst>
          </p:cNvPr>
          <p:cNvSpPr/>
          <p:nvPr/>
        </p:nvSpPr>
        <p:spPr>
          <a:xfrm>
            <a:off x="6960358" y="2989996"/>
            <a:ext cx="1146412" cy="2456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45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8197E-EB05-4672-8934-F7D02C8DA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Vendor Setup: EDI Vendor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ADF2A5-0091-4C44-A934-1C42B5BC89A0}"/>
              </a:ext>
            </a:extLst>
          </p:cNvPr>
          <p:cNvSpPr txBox="1"/>
          <p:nvPr/>
        </p:nvSpPr>
        <p:spPr>
          <a:xfrm>
            <a:off x="0" y="1314093"/>
            <a:ext cx="40355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Complete the following required fields: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Name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/>
              <a:t>Select name from </a:t>
            </a:r>
            <a:r>
              <a:rPr lang="en-US">
                <a:solidFill>
                  <a:srgbClr val="FF0000"/>
                </a:solidFill>
              </a:rPr>
              <a:t>dropdown menu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Vendor Types </a:t>
            </a:r>
            <a:r>
              <a:rPr lang="en-US"/>
              <a:t>(Select multiple types if applicable)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NOTE: Do not alter e-mail or contact person, if one populates.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/>
              <a:t>If none populate, you should complete these fields with your own contact person’s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943187-DD9B-4810-B50A-6F7E3B217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076" y="1314093"/>
            <a:ext cx="8218924" cy="41376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7E3E08F-C791-4945-8C91-19CF254388A7}"/>
              </a:ext>
            </a:extLst>
          </p:cNvPr>
          <p:cNvSpPr/>
          <p:nvPr/>
        </p:nvSpPr>
        <p:spPr>
          <a:xfrm>
            <a:off x="4035545" y="2101755"/>
            <a:ext cx="3914228" cy="4367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6186C2-E495-4210-815C-B6E93CE4C2CC}"/>
              </a:ext>
            </a:extLst>
          </p:cNvPr>
          <p:cNvSpPr/>
          <p:nvPr/>
        </p:nvSpPr>
        <p:spPr>
          <a:xfrm>
            <a:off x="7397087" y="2210937"/>
            <a:ext cx="313898" cy="1774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000CC-A438-43FE-B9ED-EB7B95F62A0D}"/>
              </a:ext>
            </a:extLst>
          </p:cNvPr>
          <p:cNvSpPr/>
          <p:nvPr/>
        </p:nvSpPr>
        <p:spPr>
          <a:xfrm>
            <a:off x="7949773" y="2101755"/>
            <a:ext cx="2857222" cy="11054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690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etrosof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trosoft Theme" id="{A0088E81-B9BC-4251-B768-924C2C3DED32}" vid="{E2E0D73C-F21B-43E2-ACC7-C039F11418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1877</Words>
  <Application>Microsoft Office PowerPoint</Application>
  <PresentationFormat>Widescreen</PresentationFormat>
  <Paragraphs>368</Paragraphs>
  <Slides>66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Arial</vt:lpstr>
      <vt:lpstr>Calibri</vt:lpstr>
      <vt:lpstr>Calibri Light</vt:lpstr>
      <vt:lpstr>Segoe Pro</vt:lpstr>
      <vt:lpstr>Segoe Pro Light</vt:lpstr>
      <vt:lpstr>Wingdings</vt:lpstr>
      <vt:lpstr>Petrosoft Theme</vt:lpstr>
      <vt:lpstr>Pricebook</vt:lpstr>
      <vt:lpstr>Agenda</vt:lpstr>
      <vt:lpstr>Vendor Setup</vt:lpstr>
      <vt:lpstr>Vendor Setup: Non-EDI Vendor</vt:lpstr>
      <vt:lpstr>Vendor Setup: Non-EDI Vendor</vt:lpstr>
      <vt:lpstr>Vendor Setup: Non-EDI Vendor</vt:lpstr>
      <vt:lpstr>Vendor Setup: Non-EDI Vendor</vt:lpstr>
      <vt:lpstr>Vendor Setup: EDI Vendor</vt:lpstr>
      <vt:lpstr>Vendor Setup: EDI Vendor</vt:lpstr>
      <vt:lpstr>Vendor Setup: EDI Vendor</vt:lpstr>
      <vt:lpstr>Vendor Setup: EDI Vendor</vt:lpstr>
      <vt:lpstr>Vendor Setup: EDI Vendor</vt:lpstr>
      <vt:lpstr>Vendor Setup: EDI Vendor</vt:lpstr>
      <vt:lpstr>Vendor Setup: EDI Vendor</vt:lpstr>
      <vt:lpstr>Vendor Setup: EDI Vendor</vt:lpstr>
      <vt:lpstr>Categories</vt:lpstr>
      <vt:lpstr>Categories: Add New Category</vt:lpstr>
      <vt:lpstr>Categories: Add New Category</vt:lpstr>
      <vt:lpstr>Categories: Add New Category</vt:lpstr>
      <vt:lpstr>Categories: Add New Category</vt:lpstr>
      <vt:lpstr>Categories: Add New Category</vt:lpstr>
      <vt:lpstr>Departments</vt:lpstr>
      <vt:lpstr>Departments: Add New Department</vt:lpstr>
      <vt:lpstr>Departments: Add New Department</vt:lpstr>
      <vt:lpstr>Departments: Add New Department</vt:lpstr>
      <vt:lpstr>Departments: Add New Department</vt:lpstr>
      <vt:lpstr>Departments: Add New Department</vt:lpstr>
      <vt:lpstr>Price Groups</vt:lpstr>
      <vt:lpstr>Price Groups: Add New Price Group</vt:lpstr>
      <vt:lpstr>Price Groups: Add New Price Group</vt:lpstr>
      <vt:lpstr>Promo Groups</vt:lpstr>
      <vt:lpstr>Promo Groups: Add New Promo Group</vt:lpstr>
      <vt:lpstr>Promo Groups: Add New Promo Group</vt:lpstr>
      <vt:lpstr>Item Setup</vt:lpstr>
      <vt:lpstr>Item Setup: Add New Item</vt:lpstr>
      <vt:lpstr>Item Setup: Add New Item</vt:lpstr>
      <vt:lpstr>Item Setup: Add New Item</vt:lpstr>
      <vt:lpstr>Item Setup: Add New Item</vt:lpstr>
      <vt:lpstr>Item Setup: Add Retail Price (If not in Price Group)</vt:lpstr>
      <vt:lpstr>Item Setup: Add Retail Price (If not in Price Group)</vt:lpstr>
      <vt:lpstr>Item Setup: Add Retail Price (If not in Price Group)</vt:lpstr>
      <vt:lpstr>Find &amp; Replace Tool</vt:lpstr>
      <vt:lpstr>Find &amp; Replace Tool</vt:lpstr>
      <vt:lpstr>Find &amp; Replace Tool</vt:lpstr>
      <vt:lpstr>Find &amp; Replace Tool</vt:lpstr>
      <vt:lpstr>Parent-Child Relationships</vt:lpstr>
      <vt:lpstr>Parent-Child Relationships</vt:lpstr>
      <vt:lpstr>Parent-Child Relationships</vt:lpstr>
      <vt:lpstr>Parent-Child Relationships</vt:lpstr>
      <vt:lpstr>Parent-Child Relationships</vt:lpstr>
      <vt:lpstr>Parent-Child Relationships</vt:lpstr>
      <vt:lpstr>Parent-Child Relationships</vt:lpstr>
      <vt:lpstr>Parent-Child Relationships</vt:lpstr>
      <vt:lpstr>Parent-Child Relationships</vt:lpstr>
      <vt:lpstr>Promotions</vt:lpstr>
      <vt:lpstr>Promotions: Add a New Mix &amp; Match Promotion</vt:lpstr>
      <vt:lpstr>Promotions: Add a New Mix &amp; Match Promotion</vt:lpstr>
      <vt:lpstr>Promotions: Add a New Mix &amp; Match Promotion</vt:lpstr>
      <vt:lpstr>Promotions: Add a New Mix &amp; Match Promotion</vt:lpstr>
      <vt:lpstr>Promotions: Add a New Mix &amp; Match Promotion</vt:lpstr>
      <vt:lpstr>Promotions: Add a New Mix &amp; Match Promotion</vt:lpstr>
      <vt:lpstr>Promotions: Add a New Mix &amp; Match Promotion</vt:lpstr>
      <vt:lpstr>Promotions: Add a New Mix &amp; Match Promotion</vt:lpstr>
      <vt:lpstr>Promotions: Add a New Mix &amp; Match Promotion</vt:lpstr>
      <vt:lpstr>Promotions: Add a New Mix &amp; Match Promotion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Logan White</dc:creator>
  <cp:lastModifiedBy>Jordan Bower</cp:lastModifiedBy>
  <cp:revision>1</cp:revision>
  <dcterms:created xsi:type="dcterms:W3CDTF">2021-12-10T20:22:38Z</dcterms:created>
  <dcterms:modified xsi:type="dcterms:W3CDTF">2023-06-28T14:15:22Z</dcterms:modified>
</cp:coreProperties>
</file>