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tags/tag13.xml" ContentType="application/vnd.openxmlformats-officedocument.presentationml.tags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9"/>
  </p:notesMasterIdLst>
  <p:sldIdLst>
    <p:sldId id="756" r:id="rId2"/>
    <p:sldId id="579" r:id="rId3"/>
    <p:sldId id="311" r:id="rId4"/>
    <p:sldId id="581" r:id="rId5"/>
    <p:sldId id="668" r:id="rId6"/>
    <p:sldId id="714" r:id="rId7"/>
    <p:sldId id="715" r:id="rId8"/>
    <p:sldId id="716" r:id="rId9"/>
    <p:sldId id="717" r:id="rId10"/>
    <p:sldId id="718" r:id="rId11"/>
    <p:sldId id="719" r:id="rId12"/>
    <p:sldId id="720" r:id="rId13"/>
    <p:sldId id="721" r:id="rId14"/>
    <p:sldId id="722" r:id="rId15"/>
    <p:sldId id="723" r:id="rId16"/>
    <p:sldId id="724" r:id="rId17"/>
    <p:sldId id="725" r:id="rId18"/>
    <p:sldId id="726" r:id="rId19"/>
    <p:sldId id="727" r:id="rId20"/>
    <p:sldId id="729" r:id="rId21"/>
    <p:sldId id="728" r:id="rId22"/>
    <p:sldId id="730" r:id="rId23"/>
    <p:sldId id="731" r:id="rId24"/>
    <p:sldId id="732" r:id="rId25"/>
    <p:sldId id="734" r:id="rId26"/>
    <p:sldId id="733" r:id="rId27"/>
    <p:sldId id="735" r:id="rId28"/>
    <p:sldId id="736" r:id="rId29"/>
    <p:sldId id="738" r:id="rId30"/>
    <p:sldId id="739" r:id="rId31"/>
    <p:sldId id="740" r:id="rId32"/>
    <p:sldId id="741" r:id="rId33"/>
    <p:sldId id="742" r:id="rId34"/>
    <p:sldId id="743" r:id="rId35"/>
    <p:sldId id="745" r:id="rId36"/>
    <p:sldId id="744" r:id="rId37"/>
    <p:sldId id="746" r:id="rId38"/>
    <p:sldId id="747" r:id="rId39"/>
    <p:sldId id="748" r:id="rId40"/>
    <p:sldId id="749" r:id="rId41"/>
    <p:sldId id="750" r:id="rId42"/>
    <p:sldId id="751" r:id="rId43"/>
    <p:sldId id="752" r:id="rId44"/>
    <p:sldId id="753" r:id="rId45"/>
    <p:sldId id="754" r:id="rId46"/>
    <p:sldId id="755" r:id="rId47"/>
    <p:sldId id="549" r:id="rId4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3230A17-D65E-59C4-A3C5-8085157EEB96}" name="Dan Isler" initials="DI" userId="S::D.Isler@petrosoftinc.com::2635048c-fe41-4ab5-b74c-3ce47b26f3b9" providerId="AD"/>
  <p188:author id="{15D66AFC-2146-4D54-212A-F76A46EFBC7A}" name="Lindsey Goodlow" initials="LG" userId="S::l.goodlow@petrosoftinc.com::e64eb041-c3b7-4537-b144-24ab5979b46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8865024-1B04-4F43-B6CE-78FCC35DDB1D}" v="8" dt="2023-06-28T14:06:16.3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6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54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55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microsoft.com/office/2018/10/relationships/authors" Target="authors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ndsey Goodlow" userId="e64eb041-c3b7-4537-b144-24ab5979b462" providerId="ADAL" clId="{4492D5EA-6E6C-4E33-9E9E-002577E3FD4B}"/>
    <pc:docChg chg="undo custSel addSld delSld modSld sldOrd">
      <pc:chgData name="Lindsey Goodlow" userId="e64eb041-c3b7-4537-b144-24ab5979b462" providerId="ADAL" clId="{4492D5EA-6E6C-4E33-9E9E-002577E3FD4B}" dt="2022-01-13T20:06:20.740" v="7317" actId="207"/>
      <pc:docMkLst>
        <pc:docMk/>
      </pc:docMkLst>
      <pc:sldChg chg="modSp mod delCm">
        <pc:chgData name="Lindsey Goodlow" userId="e64eb041-c3b7-4537-b144-24ab5979b462" providerId="ADAL" clId="{4492D5EA-6E6C-4E33-9E9E-002577E3FD4B}" dt="2022-01-12T14:11:52.687" v="267"/>
        <pc:sldMkLst>
          <pc:docMk/>
          <pc:sldMk cId="1300686117" sldId="311"/>
        </pc:sldMkLst>
        <pc:spChg chg="mod">
          <ac:chgData name="Lindsey Goodlow" userId="e64eb041-c3b7-4537-b144-24ab5979b462" providerId="ADAL" clId="{4492D5EA-6E6C-4E33-9E9E-002577E3FD4B}" dt="2022-01-12T14:06:38.219" v="178" actId="20577"/>
          <ac:spMkLst>
            <pc:docMk/>
            <pc:sldMk cId="1300686117" sldId="311"/>
            <ac:spMk id="2" creationId="{00000000-0000-0000-0000-000000000000}"/>
          </ac:spMkLst>
        </pc:spChg>
        <pc:spChg chg="mod">
          <ac:chgData name="Lindsey Goodlow" userId="e64eb041-c3b7-4537-b144-24ab5979b462" providerId="ADAL" clId="{4492D5EA-6E6C-4E33-9E9E-002577E3FD4B}" dt="2022-01-12T14:06:44.685" v="179" actId="20577"/>
          <ac:spMkLst>
            <pc:docMk/>
            <pc:sldMk cId="1300686117" sldId="311"/>
            <ac:spMk id="7" creationId="{AF92070F-9B26-4707-BF35-E970EFCFBB3A}"/>
          </ac:spMkLst>
        </pc:spChg>
      </pc:sldChg>
      <pc:sldChg chg="modSp delCm">
        <pc:chgData name="Lindsey Goodlow" userId="e64eb041-c3b7-4537-b144-24ab5979b462" providerId="ADAL" clId="{4492D5EA-6E6C-4E33-9E9E-002577E3FD4B}" dt="2022-01-12T14:18:41.794" v="330"/>
        <pc:sldMkLst>
          <pc:docMk/>
          <pc:sldMk cId="3564340638" sldId="579"/>
        </pc:sldMkLst>
        <pc:graphicFrameChg chg="mod">
          <ac:chgData name="Lindsey Goodlow" userId="e64eb041-c3b7-4537-b144-24ab5979b462" providerId="ADAL" clId="{4492D5EA-6E6C-4E33-9E9E-002577E3FD4B}" dt="2022-01-12T14:18:41.794" v="330"/>
          <ac:graphicFrameMkLst>
            <pc:docMk/>
            <pc:sldMk cId="3564340638" sldId="579"/>
            <ac:graphicFrameMk id="5" creationId="{680E8E09-AFB3-4FAA-AD17-C5308EABEC41}"/>
          </ac:graphicFrameMkLst>
        </pc:graphicFrameChg>
      </pc:sldChg>
      <pc:sldChg chg="modSp mod">
        <pc:chgData name="Lindsey Goodlow" userId="e64eb041-c3b7-4537-b144-24ab5979b462" providerId="ADAL" clId="{4492D5EA-6E6C-4E33-9E9E-002577E3FD4B}" dt="2022-01-12T14:11:19.992" v="265" actId="20577"/>
        <pc:sldMkLst>
          <pc:docMk/>
          <pc:sldMk cId="3110930260" sldId="580"/>
        </pc:sldMkLst>
        <pc:spChg chg="mod">
          <ac:chgData name="Lindsey Goodlow" userId="e64eb041-c3b7-4537-b144-24ab5979b462" providerId="ADAL" clId="{4492D5EA-6E6C-4E33-9E9E-002577E3FD4B}" dt="2022-01-12T14:11:19.992" v="265" actId="20577"/>
          <ac:spMkLst>
            <pc:docMk/>
            <pc:sldMk cId="3110930260" sldId="580"/>
            <ac:spMk id="2" creationId="{D7EF0762-DFD6-4265-BF66-9EFA52C75894}"/>
          </ac:spMkLst>
        </pc:spChg>
      </pc:sldChg>
      <pc:sldChg chg="modSp mod">
        <pc:chgData name="Lindsey Goodlow" userId="e64eb041-c3b7-4537-b144-24ab5979b462" providerId="ADAL" clId="{4492D5EA-6E6C-4E33-9E9E-002577E3FD4B}" dt="2022-01-12T14:21:30.379" v="353" actId="20577"/>
        <pc:sldMkLst>
          <pc:docMk/>
          <pc:sldMk cId="124876767" sldId="581"/>
        </pc:sldMkLst>
        <pc:spChg chg="mod">
          <ac:chgData name="Lindsey Goodlow" userId="e64eb041-c3b7-4537-b144-24ab5979b462" providerId="ADAL" clId="{4492D5EA-6E6C-4E33-9E9E-002577E3FD4B}" dt="2022-01-12T14:21:30.379" v="353" actId="20577"/>
          <ac:spMkLst>
            <pc:docMk/>
            <pc:sldMk cId="124876767" sldId="581"/>
            <ac:spMk id="2" creationId="{DFE1D9F5-2159-40F3-877E-6B3D62D6A8D5}"/>
          </ac:spMkLst>
        </pc:spChg>
        <pc:spChg chg="mod">
          <ac:chgData name="Lindsey Goodlow" userId="e64eb041-c3b7-4537-b144-24ab5979b462" providerId="ADAL" clId="{4492D5EA-6E6C-4E33-9E9E-002577E3FD4B}" dt="2022-01-12T14:13:40.217" v="277" actId="207"/>
          <ac:spMkLst>
            <pc:docMk/>
            <pc:sldMk cId="124876767" sldId="581"/>
            <ac:spMk id="3" creationId="{3EA1264F-F7EF-40BE-86F9-02CD31129499}"/>
          </ac:spMkLst>
        </pc:spChg>
        <pc:spChg chg="mod">
          <ac:chgData name="Lindsey Goodlow" userId="e64eb041-c3b7-4537-b144-24ab5979b462" providerId="ADAL" clId="{4492D5EA-6E6C-4E33-9E9E-002577E3FD4B}" dt="2022-01-12T14:12:22.466" v="270" actId="1076"/>
          <ac:spMkLst>
            <pc:docMk/>
            <pc:sldMk cId="124876767" sldId="581"/>
            <ac:spMk id="6" creationId="{BCDF0EB0-E304-4601-B8FB-4012578A4774}"/>
          </ac:spMkLst>
        </pc:spChg>
      </pc:sldChg>
      <pc:sldChg chg="del">
        <pc:chgData name="Lindsey Goodlow" userId="e64eb041-c3b7-4537-b144-24ab5979b462" providerId="ADAL" clId="{4492D5EA-6E6C-4E33-9E9E-002577E3FD4B}" dt="2022-01-12T14:12:47.230" v="271" actId="2696"/>
        <pc:sldMkLst>
          <pc:docMk/>
          <pc:sldMk cId="568187617" sldId="660"/>
        </pc:sldMkLst>
      </pc:sldChg>
      <pc:sldChg chg="del">
        <pc:chgData name="Lindsey Goodlow" userId="e64eb041-c3b7-4537-b144-24ab5979b462" providerId="ADAL" clId="{4492D5EA-6E6C-4E33-9E9E-002577E3FD4B}" dt="2022-01-12T15:43:22.117" v="2375" actId="2696"/>
        <pc:sldMkLst>
          <pc:docMk/>
          <pc:sldMk cId="670275119" sldId="661"/>
        </pc:sldMkLst>
      </pc:sldChg>
      <pc:sldChg chg="del">
        <pc:chgData name="Lindsey Goodlow" userId="e64eb041-c3b7-4537-b144-24ab5979b462" providerId="ADAL" clId="{4492D5EA-6E6C-4E33-9E9E-002577E3FD4B}" dt="2022-01-12T15:44:18.404" v="2389" actId="2696"/>
        <pc:sldMkLst>
          <pc:docMk/>
          <pc:sldMk cId="3415496024" sldId="662"/>
        </pc:sldMkLst>
      </pc:sldChg>
      <pc:sldChg chg="del">
        <pc:chgData name="Lindsey Goodlow" userId="e64eb041-c3b7-4537-b144-24ab5979b462" providerId="ADAL" clId="{4492D5EA-6E6C-4E33-9E9E-002577E3FD4B}" dt="2022-01-12T14:12:57.703" v="274" actId="2696"/>
        <pc:sldMkLst>
          <pc:docMk/>
          <pc:sldMk cId="1537110902" sldId="663"/>
        </pc:sldMkLst>
      </pc:sldChg>
      <pc:sldChg chg="del">
        <pc:chgData name="Lindsey Goodlow" userId="e64eb041-c3b7-4537-b144-24ab5979b462" providerId="ADAL" clId="{4492D5EA-6E6C-4E33-9E9E-002577E3FD4B}" dt="2022-01-12T14:12:55.085" v="273" actId="2696"/>
        <pc:sldMkLst>
          <pc:docMk/>
          <pc:sldMk cId="2363771061" sldId="664"/>
        </pc:sldMkLst>
      </pc:sldChg>
      <pc:sldChg chg="del">
        <pc:chgData name="Lindsey Goodlow" userId="e64eb041-c3b7-4537-b144-24ab5979b462" providerId="ADAL" clId="{4492D5EA-6E6C-4E33-9E9E-002577E3FD4B}" dt="2022-01-12T14:12:52.389" v="272" actId="2696"/>
        <pc:sldMkLst>
          <pc:docMk/>
          <pc:sldMk cId="2120164750" sldId="665"/>
        </pc:sldMkLst>
      </pc:sldChg>
      <pc:sldChg chg="del">
        <pc:chgData name="Lindsey Goodlow" userId="e64eb041-c3b7-4537-b144-24ab5979b462" providerId="ADAL" clId="{4492D5EA-6E6C-4E33-9E9E-002577E3FD4B}" dt="2022-01-12T14:13:00.144" v="275" actId="2696"/>
        <pc:sldMkLst>
          <pc:docMk/>
          <pc:sldMk cId="1917300745" sldId="666"/>
        </pc:sldMkLst>
      </pc:sldChg>
      <pc:sldChg chg="del">
        <pc:chgData name="Lindsey Goodlow" userId="e64eb041-c3b7-4537-b144-24ab5979b462" providerId="ADAL" clId="{4492D5EA-6E6C-4E33-9E9E-002577E3FD4B}" dt="2022-01-12T14:13:03.910" v="276" actId="2696"/>
        <pc:sldMkLst>
          <pc:docMk/>
          <pc:sldMk cId="3513142828" sldId="667"/>
        </pc:sldMkLst>
      </pc:sldChg>
      <pc:sldChg chg="addSp delSp modSp mod">
        <pc:chgData name="Lindsey Goodlow" userId="e64eb041-c3b7-4537-b144-24ab5979b462" providerId="ADAL" clId="{4492D5EA-6E6C-4E33-9E9E-002577E3FD4B}" dt="2022-01-12T14:23:05.656" v="416" actId="1582"/>
        <pc:sldMkLst>
          <pc:docMk/>
          <pc:sldMk cId="3688071687" sldId="668"/>
        </pc:sldMkLst>
        <pc:spChg chg="mod">
          <ac:chgData name="Lindsey Goodlow" userId="e64eb041-c3b7-4537-b144-24ab5979b462" providerId="ADAL" clId="{4492D5EA-6E6C-4E33-9E9E-002577E3FD4B}" dt="2022-01-12T14:22:12.042" v="378" actId="20577"/>
          <ac:spMkLst>
            <pc:docMk/>
            <pc:sldMk cId="3688071687" sldId="668"/>
            <ac:spMk id="2" creationId="{DFE1D9F5-2159-40F3-877E-6B3D62D6A8D5}"/>
          </ac:spMkLst>
        </pc:spChg>
        <pc:spChg chg="mod">
          <ac:chgData name="Lindsey Goodlow" userId="e64eb041-c3b7-4537-b144-24ab5979b462" providerId="ADAL" clId="{4492D5EA-6E6C-4E33-9E9E-002577E3FD4B}" dt="2022-01-12T14:22:41.831" v="412" actId="207"/>
          <ac:spMkLst>
            <pc:docMk/>
            <pc:sldMk cId="3688071687" sldId="668"/>
            <ac:spMk id="3" creationId="{3EA1264F-F7EF-40BE-86F9-02CD31129499}"/>
          </ac:spMkLst>
        </pc:spChg>
        <pc:spChg chg="del">
          <ac:chgData name="Lindsey Goodlow" userId="e64eb041-c3b7-4537-b144-24ab5979b462" providerId="ADAL" clId="{4492D5EA-6E6C-4E33-9E9E-002577E3FD4B}" dt="2022-01-12T14:13:50.216" v="282" actId="478"/>
          <ac:spMkLst>
            <pc:docMk/>
            <pc:sldMk cId="3688071687" sldId="668"/>
            <ac:spMk id="5" creationId="{5ACE7B8A-D73A-433D-862F-46F7D81629B8}"/>
          </ac:spMkLst>
        </pc:spChg>
        <pc:spChg chg="del">
          <ac:chgData name="Lindsey Goodlow" userId="e64eb041-c3b7-4537-b144-24ab5979b462" providerId="ADAL" clId="{4492D5EA-6E6C-4E33-9E9E-002577E3FD4B}" dt="2022-01-12T14:13:48.342" v="280" actId="478"/>
          <ac:spMkLst>
            <pc:docMk/>
            <pc:sldMk cId="3688071687" sldId="668"/>
            <ac:spMk id="6" creationId="{4AFBE09D-BFF0-4A4E-8A0A-0672035172D9}"/>
          </ac:spMkLst>
        </pc:spChg>
        <pc:spChg chg="del">
          <ac:chgData name="Lindsey Goodlow" userId="e64eb041-c3b7-4537-b144-24ab5979b462" providerId="ADAL" clId="{4492D5EA-6E6C-4E33-9E9E-002577E3FD4B}" dt="2022-01-12T14:13:47.674" v="279" actId="478"/>
          <ac:spMkLst>
            <pc:docMk/>
            <pc:sldMk cId="3688071687" sldId="668"/>
            <ac:spMk id="9" creationId="{824D6165-7277-4BFC-BA52-B3FC1E8138A3}"/>
          </ac:spMkLst>
        </pc:spChg>
        <pc:spChg chg="add mod">
          <ac:chgData name="Lindsey Goodlow" userId="e64eb041-c3b7-4537-b144-24ab5979b462" providerId="ADAL" clId="{4492D5EA-6E6C-4E33-9E9E-002577E3FD4B}" dt="2022-01-12T14:23:05.656" v="416" actId="1582"/>
          <ac:spMkLst>
            <pc:docMk/>
            <pc:sldMk cId="3688071687" sldId="668"/>
            <ac:spMk id="11" creationId="{0B40A20C-F46E-400B-AA23-A0FDAFBA7B02}"/>
          </ac:spMkLst>
        </pc:spChg>
        <pc:picChg chg="del">
          <ac:chgData name="Lindsey Goodlow" userId="e64eb041-c3b7-4537-b144-24ab5979b462" providerId="ADAL" clId="{4492D5EA-6E6C-4E33-9E9E-002577E3FD4B}" dt="2022-01-12T14:13:49.403" v="281" actId="478"/>
          <ac:picMkLst>
            <pc:docMk/>
            <pc:sldMk cId="3688071687" sldId="668"/>
            <ac:picMk id="4" creationId="{7FE683FA-4CBA-474C-8F98-4D75C1B53093}"/>
          </ac:picMkLst>
        </pc:picChg>
        <pc:picChg chg="del">
          <ac:chgData name="Lindsey Goodlow" userId="e64eb041-c3b7-4537-b144-24ab5979b462" providerId="ADAL" clId="{4492D5EA-6E6C-4E33-9E9E-002577E3FD4B}" dt="2022-01-12T14:13:46.477" v="278" actId="478"/>
          <ac:picMkLst>
            <pc:docMk/>
            <pc:sldMk cId="3688071687" sldId="668"/>
            <ac:picMk id="8" creationId="{821D8B84-6C61-4BBA-AD2C-71F58BD22CDE}"/>
          </ac:picMkLst>
        </pc:picChg>
        <pc:picChg chg="add mod modCrop">
          <ac:chgData name="Lindsey Goodlow" userId="e64eb041-c3b7-4537-b144-24ab5979b462" providerId="ADAL" clId="{4492D5EA-6E6C-4E33-9E9E-002577E3FD4B}" dt="2022-01-12T14:20:33.269" v="337" actId="1076"/>
          <ac:picMkLst>
            <pc:docMk/>
            <pc:sldMk cId="3688071687" sldId="668"/>
            <ac:picMk id="10" creationId="{1FF3C2CF-EC66-4F7A-AE3E-0C6CD20A9FA4}"/>
          </ac:picMkLst>
        </pc:picChg>
      </pc:sldChg>
      <pc:sldChg chg="del">
        <pc:chgData name="Lindsey Goodlow" userId="e64eb041-c3b7-4537-b144-24ab5979b462" providerId="ADAL" clId="{4492D5EA-6E6C-4E33-9E9E-002577E3FD4B}" dt="2022-01-12T15:43:27.189" v="2376" actId="2696"/>
        <pc:sldMkLst>
          <pc:docMk/>
          <pc:sldMk cId="2735035849" sldId="669"/>
        </pc:sldMkLst>
      </pc:sldChg>
      <pc:sldChg chg="del">
        <pc:chgData name="Lindsey Goodlow" userId="e64eb041-c3b7-4537-b144-24ab5979b462" providerId="ADAL" clId="{4492D5EA-6E6C-4E33-9E9E-002577E3FD4B}" dt="2022-01-12T15:43:30.954" v="2377" actId="2696"/>
        <pc:sldMkLst>
          <pc:docMk/>
          <pc:sldMk cId="2537820343" sldId="670"/>
        </pc:sldMkLst>
      </pc:sldChg>
      <pc:sldChg chg="del">
        <pc:chgData name="Lindsey Goodlow" userId="e64eb041-c3b7-4537-b144-24ab5979b462" providerId="ADAL" clId="{4492D5EA-6E6C-4E33-9E9E-002577E3FD4B}" dt="2022-01-12T15:43:50.938" v="2378" actId="2696"/>
        <pc:sldMkLst>
          <pc:docMk/>
          <pc:sldMk cId="2698179110" sldId="671"/>
        </pc:sldMkLst>
      </pc:sldChg>
      <pc:sldChg chg="del">
        <pc:chgData name="Lindsey Goodlow" userId="e64eb041-c3b7-4537-b144-24ab5979b462" providerId="ADAL" clId="{4492D5EA-6E6C-4E33-9E9E-002577E3FD4B}" dt="2022-01-12T15:43:53.622" v="2379" actId="2696"/>
        <pc:sldMkLst>
          <pc:docMk/>
          <pc:sldMk cId="1796946939" sldId="672"/>
        </pc:sldMkLst>
      </pc:sldChg>
      <pc:sldChg chg="del">
        <pc:chgData name="Lindsey Goodlow" userId="e64eb041-c3b7-4537-b144-24ab5979b462" providerId="ADAL" clId="{4492D5EA-6E6C-4E33-9E9E-002577E3FD4B}" dt="2022-01-12T15:43:55.989" v="2380" actId="2696"/>
        <pc:sldMkLst>
          <pc:docMk/>
          <pc:sldMk cId="648637828" sldId="673"/>
        </pc:sldMkLst>
      </pc:sldChg>
      <pc:sldChg chg="del">
        <pc:chgData name="Lindsey Goodlow" userId="e64eb041-c3b7-4537-b144-24ab5979b462" providerId="ADAL" clId="{4492D5EA-6E6C-4E33-9E9E-002577E3FD4B}" dt="2022-01-12T15:43:58.510" v="2381" actId="2696"/>
        <pc:sldMkLst>
          <pc:docMk/>
          <pc:sldMk cId="2689603714" sldId="674"/>
        </pc:sldMkLst>
      </pc:sldChg>
      <pc:sldChg chg="del">
        <pc:chgData name="Lindsey Goodlow" userId="e64eb041-c3b7-4537-b144-24ab5979b462" providerId="ADAL" clId="{4492D5EA-6E6C-4E33-9E9E-002577E3FD4B}" dt="2022-01-12T15:44:01.227" v="2382" actId="2696"/>
        <pc:sldMkLst>
          <pc:docMk/>
          <pc:sldMk cId="1071474953" sldId="675"/>
        </pc:sldMkLst>
      </pc:sldChg>
      <pc:sldChg chg="del">
        <pc:chgData name="Lindsey Goodlow" userId="e64eb041-c3b7-4537-b144-24ab5979b462" providerId="ADAL" clId="{4492D5EA-6E6C-4E33-9E9E-002577E3FD4B}" dt="2022-01-12T15:44:03.554" v="2383" actId="2696"/>
        <pc:sldMkLst>
          <pc:docMk/>
          <pc:sldMk cId="1678003256" sldId="676"/>
        </pc:sldMkLst>
      </pc:sldChg>
      <pc:sldChg chg="del">
        <pc:chgData name="Lindsey Goodlow" userId="e64eb041-c3b7-4537-b144-24ab5979b462" providerId="ADAL" clId="{4492D5EA-6E6C-4E33-9E9E-002577E3FD4B}" dt="2022-01-12T15:44:06.958" v="2384" actId="2696"/>
        <pc:sldMkLst>
          <pc:docMk/>
          <pc:sldMk cId="196507193" sldId="677"/>
        </pc:sldMkLst>
      </pc:sldChg>
      <pc:sldChg chg="del">
        <pc:chgData name="Lindsey Goodlow" userId="e64eb041-c3b7-4537-b144-24ab5979b462" providerId="ADAL" clId="{4492D5EA-6E6C-4E33-9E9E-002577E3FD4B}" dt="2022-01-12T15:44:09.072" v="2385" actId="2696"/>
        <pc:sldMkLst>
          <pc:docMk/>
          <pc:sldMk cId="1486156671" sldId="678"/>
        </pc:sldMkLst>
      </pc:sldChg>
      <pc:sldChg chg="del">
        <pc:chgData name="Lindsey Goodlow" userId="e64eb041-c3b7-4537-b144-24ab5979b462" providerId="ADAL" clId="{4492D5EA-6E6C-4E33-9E9E-002577E3FD4B}" dt="2022-01-12T15:44:11.594" v="2386" actId="2696"/>
        <pc:sldMkLst>
          <pc:docMk/>
          <pc:sldMk cId="2168753517" sldId="679"/>
        </pc:sldMkLst>
      </pc:sldChg>
      <pc:sldChg chg="del">
        <pc:chgData name="Lindsey Goodlow" userId="e64eb041-c3b7-4537-b144-24ab5979b462" providerId="ADAL" clId="{4492D5EA-6E6C-4E33-9E9E-002577E3FD4B}" dt="2022-01-12T15:44:13.772" v="2387" actId="2696"/>
        <pc:sldMkLst>
          <pc:docMk/>
          <pc:sldMk cId="325885348" sldId="680"/>
        </pc:sldMkLst>
      </pc:sldChg>
      <pc:sldChg chg="del">
        <pc:chgData name="Lindsey Goodlow" userId="e64eb041-c3b7-4537-b144-24ab5979b462" providerId="ADAL" clId="{4492D5EA-6E6C-4E33-9E9E-002577E3FD4B}" dt="2022-01-12T15:44:16.284" v="2388" actId="2696"/>
        <pc:sldMkLst>
          <pc:docMk/>
          <pc:sldMk cId="871680699" sldId="681"/>
        </pc:sldMkLst>
      </pc:sldChg>
      <pc:sldChg chg="del">
        <pc:chgData name="Lindsey Goodlow" userId="e64eb041-c3b7-4537-b144-24ab5979b462" providerId="ADAL" clId="{4492D5EA-6E6C-4E33-9E9E-002577E3FD4B}" dt="2022-01-12T15:44:20.754" v="2390" actId="2696"/>
        <pc:sldMkLst>
          <pc:docMk/>
          <pc:sldMk cId="2821657022" sldId="682"/>
        </pc:sldMkLst>
      </pc:sldChg>
      <pc:sldChg chg="del">
        <pc:chgData name="Lindsey Goodlow" userId="e64eb041-c3b7-4537-b144-24ab5979b462" providerId="ADAL" clId="{4492D5EA-6E6C-4E33-9E9E-002577E3FD4B}" dt="2022-01-12T15:44:28.677" v="2394" actId="2696"/>
        <pc:sldMkLst>
          <pc:docMk/>
          <pc:sldMk cId="552869525" sldId="683"/>
        </pc:sldMkLst>
      </pc:sldChg>
      <pc:sldChg chg="del">
        <pc:chgData name="Lindsey Goodlow" userId="e64eb041-c3b7-4537-b144-24ab5979b462" providerId="ADAL" clId="{4492D5EA-6E6C-4E33-9E9E-002577E3FD4B}" dt="2022-01-12T15:44:30.955" v="2395" actId="2696"/>
        <pc:sldMkLst>
          <pc:docMk/>
          <pc:sldMk cId="2127620263" sldId="684"/>
        </pc:sldMkLst>
      </pc:sldChg>
      <pc:sldChg chg="del">
        <pc:chgData name="Lindsey Goodlow" userId="e64eb041-c3b7-4537-b144-24ab5979b462" providerId="ADAL" clId="{4492D5EA-6E6C-4E33-9E9E-002577E3FD4B}" dt="2022-01-12T15:44:22.977" v="2391" actId="2696"/>
        <pc:sldMkLst>
          <pc:docMk/>
          <pc:sldMk cId="3189094211" sldId="685"/>
        </pc:sldMkLst>
      </pc:sldChg>
      <pc:sldChg chg="del">
        <pc:chgData name="Lindsey Goodlow" userId="e64eb041-c3b7-4537-b144-24ab5979b462" providerId="ADAL" clId="{4492D5EA-6E6C-4E33-9E9E-002577E3FD4B}" dt="2022-01-12T15:44:24.846" v="2392" actId="2696"/>
        <pc:sldMkLst>
          <pc:docMk/>
          <pc:sldMk cId="169854605" sldId="686"/>
        </pc:sldMkLst>
      </pc:sldChg>
      <pc:sldChg chg="del">
        <pc:chgData name="Lindsey Goodlow" userId="e64eb041-c3b7-4537-b144-24ab5979b462" providerId="ADAL" clId="{4492D5EA-6E6C-4E33-9E9E-002577E3FD4B}" dt="2022-01-12T15:44:26.709" v="2393" actId="2696"/>
        <pc:sldMkLst>
          <pc:docMk/>
          <pc:sldMk cId="2663513999" sldId="687"/>
        </pc:sldMkLst>
      </pc:sldChg>
      <pc:sldChg chg="del">
        <pc:chgData name="Lindsey Goodlow" userId="e64eb041-c3b7-4537-b144-24ab5979b462" providerId="ADAL" clId="{4492D5EA-6E6C-4E33-9E9E-002577E3FD4B}" dt="2022-01-12T15:44:32.975" v="2396" actId="2696"/>
        <pc:sldMkLst>
          <pc:docMk/>
          <pc:sldMk cId="3034002818" sldId="688"/>
        </pc:sldMkLst>
      </pc:sldChg>
      <pc:sldChg chg="del">
        <pc:chgData name="Lindsey Goodlow" userId="e64eb041-c3b7-4537-b144-24ab5979b462" providerId="ADAL" clId="{4492D5EA-6E6C-4E33-9E9E-002577E3FD4B}" dt="2022-01-12T15:44:37.304" v="2398" actId="2696"/>
        <pc:sldMkLst>
          <pc:docMk/>
          <pc:sldMk cId="60638865" sldId="689"/>
        </pc:sldMkLst>
      </pc:sldChg>
      <pc:sldChg chg="del">
        <pc:chgData name="Lindsey Goodlow" userId="e64eb041-c3b7-4537-b144-24ab5979b462" providerId="ADAL" clId="{4492D5EA-6E6C-4E33-9E9E-002577E3FD4B}" dt="2022-01-12T15:44:39.194" v="2399" actId="2696"/>
        <pc:sldMkLst>
          <pc:docMk/>
          <pc:sldMk cId="3468768802" sldId="690"/>
        </pc:sldMkLst>
      </pc:sldChg>
      <pc:sldChg chg="del">
        <pc:chgData name="Lindsey Goodlow" userId="e64eb041-c3b7-4537-b144-24ab5979b462" providerId="ADAL" clId="{4492D5EA-6E6C-4E33-9E9E-002577E3FD4B}" dt="2022-01-12T15:44:35.165" v="2397" actId="2696"/>
        <pc:sldMkLst>
          <pc:docMk/>
          <pc:sldMk cId="4245912300" sldId="691"/>
        </pc:sldMkLst>
      </pc:sldChg>
      <pc:sldChg chg="del">
        <pc:chgData name="Lindsey Goodlow" userId="e64eb041-c3b7-4537-b144-24ab5979b462" providerId="ADAL" clId="{4492D5EA-6E6C-4E33-9E9E-002577E3FD4B}" dt="2022-01-12T15:44:43.180" v="2401" actId="2696"/>
        <pc:sldMkLst>
          <pc:docMk/>
          <pc:sldMk cId="152190474" sldId="692"/>
        </pc:sldMkLst>
      </pc:sldChg>
      <pc:sldChg chg="del">
        <pc:chgData name="Lindsey Goodlow" userId="e64eb041-c3b7-4537-b144-24ab5979b462" providerId="ADAL" clId="{4492D5EA-6E6C-4E33-9E9E-002577E3FD4B}" dt="2022-01-12T15:44:41.326" v="2400" actId="2696"/>
        <pc:sldMkLst>
          <pc:docMk/>
          <pc:sldMk cId="552818166" sldId="693"/>
        </pc:sldMkLst>
      </pc:sldChg>
      <pc:sldChg chg="del">
        <pc:chgData name="Lindsey Goodlow" userId="e64eb041-c3b7-4537-b144-24ab5979b462" providerId="ADAL" clId="{4492D5EA-6E6C-4E33-9E9E-002577E3FD4B}" dt="2022-01-12T15:44:45.477" v="2402" actId="2696"/>
        <pc:sldMkLst>
          <pc:docMk/>
          <pc:sldMk cId="776645756" sldId="694"/>
        </pc:sldMkLst>
      </pc:sldChg>
      <pc:sldChg chg="del">
        <pc:chgData name="Lindsey Goodlow" userId="e64eb041-c3b7-4537-b144-24ab5979b462" providerId="ADAL" clId="{4492D5EA-6E6C-4E33-9E9E-002577E3FD4B}" dt="2022-01-12T15:44:47.529" v="2403" actId="2696"/>
        <pc:sldMkLst>
          <pc:docMk/>
          <pc:sldMk cId="148181421" sldId="695"/>
        </pc:sldMkLst>
      </pc:sldChg>
      <pc:sldChg chg="del">
        <pc:chgData name="Lindsey Goodlow" userId="e64eb041-c3b7-4537-b144-24ab5979b462" providerId="ADAL" clId="{4492D5EA-6E6C-4E33-9E9E-002577E3FD4B}" dt="2022-01-12T15:44:54.179" v="2406" actId="2696"/>
        <pc:sldMkLst>
          <pc:docMk/>
          <pc:sldMk cId="2478611088" sldId="696"/>
        </pc:sldMkLst>
      </pc:sldChg>
      <pc:sldChg chg="del">
        <pc:chgData name="Lindsey Goodlow" userId="e64eb041-c3b7-4537-b144-24ab5979b462" providerId="ADAL" clId="{4492D5EA-6E6C-4E33-9E9E-002577E3FD4B}" dt="2022-01-12T15:44:51.751" v="2405" actId="2696"/>
        <pc:sldMkLst>
          <pc:docMk/>
          <pc:sldMk cId="2885297387" sldId="697"/>
        </pc:sldMkLst>
      </pc:sldChg>
      <pc:sldChg chg="del">
        <pc:chgData name="Lindsey Goodlow" userId="e64eb041-c3b7-4537-b144-24ab5979b462" providerId="ADAL" clId="{4492D5EA-6E6C-4E33-9E9E-002577E3FD4B}" dt="2022-01-12T15:44:49.836" v="2404" actId="2696"/>
        <pc:sldMkLst>
          <pc:docMk/>
          <pc:sldMk cId="1173315896" sldId="698"/>
        </pc:sldMkLst>
      </pc:sldChg>
      <pc:sldChg chg="del">
        <pc:chgData name="Lindsey Goodlow" userId="e64eb041-c3b7-4537-b144-24ab5979b462" providerId="ADAL" clId="{4492D5EA-6E6C-4E33-9E9E-002577E3FD4B}" dt="2022-01-12T15:45:02.897" v="2410" actId="2696"/>
        <pc:sldMkLst>
          <pc:docMk/>
          <pc:sldMk cId="4086116463" sldId="699"/>
        </pc:sldMkLst>
      </pc:sldChg>
      <pc:sldChg chg="del">
        <pc:chgData name="Lindsey Goodlow" userId="e64eb041-c3b7-4537-b144-24ab5979b462" providerId="ADAL" clId="{4492D5EA-6E6C-4E33-9E9E-002577E3FD4B}" dt="2022-01-12T15:45:00.612" v="2409" actId="2696"/>
        <pc:sldMkLst>
          <pc:docMk/>
          <pc:sldMk cId="1791841455" sldId="700"/>
        </pc:sldMkLst>
      </pc:sldChg>
      <pc:sldChg chg="del">
        <pc:chgData name="Lindsey Goodlow" userId="e64eb041-c3b7-4537-b144-24ab5979b462" providerId="ADAL" clId="{4492D5EA-6E6C-4E33-9E9E-002577E3FD4B}" dt="2022-01-12T15:44:58.257" v="2408" actId="2696"/>
        <pc:sldMkLst>
          <pc:docMk/>
          <pc:sldMk cId="25206175" sldId="701"/>
        </pc:sldMkLst>
      </pc:sldChg>
      <pc:sldChg chg="del">
        <pc:chgData name="Lindsey Goodlow" userId="e64eb041-c3b7-4537-b144-24ab5979b462" providerId="ADAL" clId="{4492D5EA-6E6C-4E33-9E9E-002577E3FD4B}" dt="2022-01-12T15:44:56.315" v="2407" actId="2696"/>
        <pc:sldMkLst>
          <pc:docMk/>
          <pc:sldMk cId="2168237226" sldId="702"/>
        </pc:sldMkLst>
      </pc:sldChg>
      <pc:sldChg chg="del">
        <pc:chgData name="Lindsey Goodlow" userId="e64eb041-c3b7-4537-b144-24ab5979b462" providerId="ADAL" clId="{4492D5EA-6E6C-4E33-9E9E-002577E3FD4B}" dt="2022-01-12T15:45:05.023" v="2411" actId="2696"/>
        <pc:sldMkLst>
          <pc:docMk/>
          <pc:sldMk cId="2126123970" sldId="703"/>
        </pc:sldMkLst>
      </pc:sldChg>
      <pc:sldChg chg="del">
        <pc:chgData name="Lindsey Goodlow" userId="e64eb041-c3b7-4537-b144-24ab5979b462" providerId="ADAL" clId="{4492D5EA-6E6C-4E33-9E9E-002577E3FD4B}" dt="2022-01-12T15:45:07.069" v="2412" actId="2696"/>
        <pc:sldMkLst>
          <pc:docMk/>
          <pc:sldMk cId="2471638678" sldId="704"/>
        </pc:sldMkLst>
      </pc:sldChg>
      <pc:sldChg chg="del">
        <pc:chgData name="Lindsey Goodlow" userId="e64eb041-c3b7-4537-b144-24ab5979b462" providerId="ADAL" clId="{4492D5EA-6E6C-4E33-9E9E-002577E3FD4B}" dt="2022-01-12T15:45:09.357" v="2413" actId="2696"/>
        <pc:sldMkLst>
          <pc:docMk/>
          <pc:sldMk cId="824988661" sldId="705"/>
        </pc:sldMkLst>
      </pc:sldChg>
      <pc:sldChg chg="del">
        <pc:chgData name="Lindsey Goodlow" userId="e64eb041-c3b7-4537-b144-24ab5979b462" providerId="ADAL" clId="{4492D5EA-6E6C-4E33-9E9E-002577E3FD4B}" dt="2022-01-12T15:45:11.507" v="2414" actId="2696"/>
        <pc:sldMkLst>
          <pc:docMk/>
          <pc:sldMk cId="739757373" sldId="706"/>
        </pc:sldMkLst>
      </pc:sldChg>
      <pc:sldChg chg="del">
        <pc:chgData name="Lindsey Goodlow" userId="e64eb041-c3b7-4537-b144-24ab5979b462" providerId="ADAL" clId="{4492D5EA-6E6C-4E33-9E9E-002577E3FD4B}" dt="2022-01-12T15:45:13.819" v="2415" actId="2696"/>
        <pc:sldMkLst>
          <pc:docMk/>
          <pc:sldMk cId="2302166910" sldId="707"/>
        </pc:sldMkLst>
      </pc:sldChg>
      <pc:sldChg chg="del">
        <pc:chgData name="Lindsey Goodlow" userId="e64eb041-c3b7-4537-b144-24ab5979b462" providerId="ADAL" clId="{4492D5EA-6E6C-4E33-9E9E-002577E3FD4B}" dt="2022-01-12T15:45:16.146" v="2416" actId="2696"/>
        <pc:sldMkLst>
          <pc:docMk/>
          <pc:sldMk cId="1220822221" sldId="708"/>
        </pc:sldMkLst>
      </pc:sldChg>
      <pc:sldChg chg="del">
        <pc:chgData name="Lindsey Goodlow" userId="e64eb041-c3b7-4537-b144-24ab5979b462" providerId="ADAL" clId="{4492D5EA-6E6C-4E33-9E9E-002577E3FD4B}" dt="2022-01-12T15:45:18.801" v="2417" actId="2696"/>
        <pc:sldMkLst>
          <pc:docMk/>
          <pc:sldMk cId="3119879160" sldId="709"/>
        </pc:sldMkLst>
      </pc:sldChg>
      <pc:sldChg chg="del">
        <pc:chgData name="Lindsey Goodlow" userId="e64eb041-c3b7-4537-b144-24ab5979b462" providerId="ADAL" clId="{4492D5EA-6E6C-4E33-9E9E-002577E3FD4B}" dt="2022-01-12T15:45:21.695" v="2418" actId="2696"/>
        <pc:sldMkLst>
          <pc:docMk/>
          <pc:sldMk cId="3506385918" sldId="710"/>
        </pc:sldMkLst>
      </pc:sldChg>
      <pc:sldChg chg="del">
        <pc:chgData name="Lindsey Goodlow" userId="e64eb041-c3b7-4537-b144-24ab5979b462" providerId="ADAL" clId="{4492D5EA-6E6C-4E33-9E9E-002577E3FD4B}" dt="2022-01-12T15:45:24.571" v="2419" actId="2696"/>
        <pc:sldMkLst>
          <pc:docMk/>
          <pc:sldMk cId="4171143859" sldId="711"/>
        </pc:sldMkLst>
      </pc:sldChg>
      <pc:sldChg chg="del">
        <pc:chgData name="Lindsey Goodlow" userId="e64eb041-c3b7-4537-b144-24ab5979b462" providerId="ADAL" clId="{4492D5EA-6E6C-4E33-9E9E-002577E3FD4B}" dt="2022-01-12T15:45:27.951" v="2420" actId="2696"/>
        <pc:sldMkLst>
          <pc:docMk/>
          <pc:sldMk cId="4201906406" sldId="712"/>
        </pc:sldMkLst>
      </pc:sldChg>
      <pc:sldChg chg="del">
        <pc:chgData name="Lindsey Goodlow" userId="e64eb041-c3b7-4537-b144-24ab5979b462" providerId="ADAL" clId="{4492D5EA-6E6C-4E33-9E9E-002577E3FD4B}" dt="2022-01-12T15:45:31.251" v="2421" actId="2696"/>
        <pc:sldMkLst>
          <pc:docMk/>
          <pc:sldMk cId="3478834958" sldId="713"/>
        </pc:sldMkLst>
      </pc:sldChg>
      <pc:sldChg chg="addSp delSp modSp add mod">
        <pc:chgData name="Lindsey Goodlow" userId="e64eb041-c3b7-4537-b144-24ab5979b462" providerId="ADAL" clId="{4492D5EA-6E6C-4E33-9E9E-002577E3FD4B}" dt="2022-01-12T14:25:16.853" v="547" actId="20577"/>
        <pc:sldMkLst>
          <pc:docMk/>
          <pc:sldMk cId="2132044987" sldId="714"/>
        </pc:sldMkLst>
        <pc:spChg chg="mod">
          <ac:chgData name="Lindsey Goodlow" userId="e64eb041-c3b7-4537-b144-24ab5979b462" providerId="ADAL" clId="{4492D5EA-6E6C-4E33-9E9E-002577E3FD4B}" dt="2022-01-12T14:25:16.853" v="547" actId="20577"/>
          <ac:spMkLst>
            <pc:docMk/>
            <pc:sldMk cId="2132044987" sldId="714"/>
            <ac:spMk id="3" creationId="{3EA1264F-F7EF-40BE-86F9-02CD31129499}"/>
          </ac:spMkLst>
        </pc:spChg>
        <pc:spChg chg="add mod">
          <ac:chgData name="Lindsey Goodlow" userId="e64eb041-c3b7-4537-b144-24ab5979b462" providerId="ADAL" clId="{4492D5EA-6E6C-4E33-9E9E-002577E3FD4B}" dt="2022-01-12T14:24:49.655" v="431" actId="1582"/>
          <ac:spMkLst>
            <pc:docMk/>
            <pc:sldMk cId="2132044987" sldId="714"/>
            <ac:spMk id="6" creationId="{AEF44311-3DAF-452B-AC8B-5FDFFE2BEEE0}"/>
          </ac:spMkLst>
        </pc:spChg>
        <pc:spChg chg="del">
          <ac:chgData name="Lindsey Goodlow" userId="e64eb041-c3b7-4537-b144-24ab5979b462" providerId="ADAL" clId="{4492D5EA-6E6C-4E33-9E9E-002577E3FD4B}" dt="2022-01-12T14:24:10.899" v="422" actId="478"/>
          <ac:spMkLst>
            <pc:docMk/>
            <pc:sldMk cId="2132044987" sldId="714"/>
            <ac:spMk id="11" creationId="{0B40A20C-F46E-400B-AA23-A0FDAFBA7B02}"/>
          </ac:spMkLst>
        </pc:spChg>
        <pc:picChg chg="add mod">
          <ac:chgData name="Lindsey Goodlow" userId="e64eb041-c3b7-4537-b144-24ab5979b462" providerId="ADAL" clId="{4492D5EA-6E6C-4E33-9E9E-002577E3FD4B}" dt="2022-01-12T14:24:31.373" v="427" actId="14100"/>
          <ac:picMkLst>
            <pc:docMk/>
            <pc:sldMk cId="2132044987" sldId="714"/>
            <ac:picMk id="5" creationId="{869D0BED-2183-46C9-B153-F074AE11B080}"/>
          </ac:picMkLst>
        </pc:picChg>
        <pc:picChg chg="del">
          <ac:chgData name="Lindsey Goodlow" userId="e64eb041-c3b7-4537-b144-24ab5979b462" providerId="ADAL" clId="{4492D5EA-6E6C-4E33-9E9E-002577E3FD4B}" dt="2022-01-12T14:24:09.773" v="421" actId="478"/>
          <ac:picMkLst>
            <pc:docMk/>
            <pc:sldMk cId="2132044987" sldId="714"/>
            <ac:picMk id="10" creationId="{1FF3C2CF-EC66-4F7A-AE3E-0C6CD20A9FA4}"/>
          </ac:picMkLst>
        </pc:picChg>
      </pc:sldChg>
      <pc:sldChg chg="addSp delSp modSp add mod">
        <pc:chgData name="Lindsey Goodlow" userId="e64eb041-c3b7-4537-b144-24ab5979b462" providerId="ADAL" clId="{4492D5EA-6E6C-4E33-9E9E-002577E3FD4B}" dt="2022-01-12T14:27:48.927" v="673" actId="1582"/>
        <pc:sldMkLst>
          <pc:docMk/>
          <pc:sldMk cId="3684205948" sldId="715"/>
        </pc:sldMkLst>
        <pc:spChg chg="mod">
          <ac:chgData name="Lindsey Goodlow" userId="e64eb041-c3b7-4537-b144-24ab5979b462" providerId="ADAL" clId="{4492D5EA-6E6C-4E33-9E9E-002577E3FD4B}" dt="2022-01-12T14:26:45.094" v="661" actId="12"/>
          <ac:spMkLst>
            <pc:docMk/>
            <pc:sldMk cId="3684205948" sldId="715"/>
            <ac:spMk id="3" creationId="{3EA1264F-F7EF-40BE-86F9-02CD31129499}"/>
          </ac:spMkLst>
        </pc:spChg>
        <pc:spChg chg="del">
          <ac:chgData name="Lindsey Goodlow" userId="e64eb041-c3b7-4537-b144-24ab5979b462" providerId="ADAL" clId="{4492D5EA-6E6C-4E33-9E9E-002577E3FD4B}" dt="2022-01-12T14:26:49.456" v="663" actId="478"/>
          <ac:spMkLst>
            <pc:docMk/>
            <pc:sldMk cId="3684205948" sldId="715"/>
            <ac:spMk id="6" creationId="{AEF44311-3DAF-452B-AC8B-5FDFFE2BEEE0}"/>
          </ac:spMkLst>
        </pc:spChg>
        <pc:spChg chg="add mod">
          <ac:chgData name="Lindsey Goodlow" userId="e64eb041-c3b7-4537-b144-24ab5979b462" providerId="ADAL" clId="{4492D5EA-6E6C-4E33-9E9E-002577E3FD4B}" dt="2022-01-12T14:27:48.927" v="673" actId="1582"/>
          <ac:spMkLst>
            <pc:docMk/>
            <pc:sldMk cId="3684205948" sldId="715"/>
            <ac:spMk id="8" creationId="{A1F62500-8ADF-499C-8C28-15CDA0AFC7C3}"/>
          </ac:spMkLst>
        </pc:spChg>
        <pc:picChg chg="del">
          <ac:chgData name="Lindsey Goodlow" userId="e64eb041-c3b7-4537-b144-24ab5979b462" providerId="ADAL" clId="{4492D5EA-6E6C-4E33-9E9E-002577E3FD4B}" dt="2022-01-12T14:26:48.086" v="662" actId="478"/>
          <ac:picMkLst>
            <pc:docMk/>
            <pc:sldMk cId="3684205948" sldId="715"/>
            <ac:picMk id="5" creationId="{869D0BED-2183-46C9-B153-F074AE11B080}"/>
          </ac:picMkLst>
        </pc:picChg>
        <pc:picChg chg="add mod">
          <ac:chgData name="Lindsey Goodlow" userId="e64eb041-c3b7-4537-b144-24ab5979b462" providerId="ADAL" clId="{4492D5EA-6E6C-4E33-9E9E-002577E3FD4B}" dt="2022-01-12T14:27:31.161" v="668" actId="14100"/>
          <ac:picMkLst>
            <pc:docMk/>
            <pc:sldMk cId="3684205948" sldId="715"/>
            <ac:picMk id="7" creationId="{39B03A96-F783-4432-8B1F-5EEC1D0D375D}"/>
          </ac:picMkLst>
        </pc:picChg>
      </pc:sldChg>
      <pc:sldChg chg="addSp delSp modSp add mod">
        <pc:chgData name="Lindsey Goodlow" userId="e64eb041-c3b7-4537-b144-24ab5979b462" providerId="ADAL" clId="{4492D5EA-6E6C-4E33-9E9E-002577E3FD4B}" dt="2022-01-12T14:33:42.076" v="950" actId="1582"/>
        <pc:sldMkLst>
          <pc:docMk/>
          <pc:sldMk cId="3595738685" sldId="716"/>
        </pc:sldMkLst>
        <pc:spChg chg="mod">
          <ac:chgData name="Lindsey Goodlow" userId="e64eb041-c3b7-4537-b144-24ab5979b462" providerId="ADAL" clId="{4492D5EA-6E6C-4E33-9E9E-002577E3FD4B}" dt="2022-01-12T14:33:26.134" v="946" actId="207"/>
          <ac:spMkLst>
            <pc:docMk/>
            <pc:sldMk cId="3595738685" sldId="716"/>
            <ac:spMk id="3" creationId="{3EA1264F-F7EF-40BE-86F9-02CD31129499}"/>
          </ac:spMkLst>
        </pc:spChg>
        <pc:spChg chg="add mod">
          <ac:chgData name="Lindsey Goodlow" userId="e64eb041-c3b7-4537-b144-24ab5979b462" providerId="ADAL" clId="{4492D5EA-6E6C-4E33-9E9E-002577E3FD4B}" dt="2022-01-12T14:31:24.747" v="874" actId="1582"/>
          <ac:spMkLst>
            <pc:docMk/>
            <pc:sldMk cId="3595738685" sldId="716"/>
            <ac:spMk id="6" creationId="{879B425B-499A-4A66-9FB9-3BBFEA2D15D3}"/>
          </ac:spMkLst>
        </pc:spChg>
        <pc:spChg chg="del">
          <ac:chgData name="Lindsey Goodlow" userId="e64eb041-c3b7-4537-b144-24ab5979b462" providerId="ADAL" clId="{4492D5EA-6E6C-4E33-9E9E-002577E3FD4B}" dt="2022-01-12T14:30:32.656" v="865" actId="478"/>
          <ac:spMkLst>
            <pc:docMk/>
            <pc:sldMk cId="3595738685" sldId="716"/>
            <ac:spMk id="8" creationId="{A1F62500-8ADF-499C-8C28-15CDA0AFC7C3}"/>
          </ac:spMkLst>
        </pc:spChg>
        <pc:spChg chg="add mod">
          <ac:chgData name="Lindsey Goodlow" userId="e64eb041-c3b7-4537-b144-24ab5979b462" providerId="ADAL" clId="{4492D5EA-6E6C-4E33-9E9E-002577E3FD4B}" dt="2022-01-12T14:31:39.044" v="878" actId="1582"/>
          <ac:spMkLst>
            <pc:docMk/>
            <pc:sldMk cId="3595738685" sldId="716"/>
            <ac:spMk id="9" creationId="{715EC333-B2E8-4E25-995B-CD2A7BA85832}"/>
          </ac:spMkLst>
        </pc:spChg>
        <pc:spChg chg="add mod">
          <ac:chgData name="Lindsey Goodlow" userId="e64eb041-c3b7-4537-b144-24ab5979b462" providerId="ADAL" clId="{4492D5EA-6E6C-4E33-9E9E-002577E3FD4B}" dt="2022-01-12T14:33:42.076" v="950" actId="1582"/>
          <ac:spMkLst>
            <pc:docMk/>
            <pc:sldMk cId="3595738685" sldId="716"/>
            <ac:spMk id="10" creationId="{F498F001-4B63-4FA0-BA38-3CB7DE04E056}"/>
          </ac:spMkLst>
        </pc:spChg>
        <pc:picChg chg="add mod">
          <ac:chgData name="Lindsey Goodlow" userId="e64eb041-c3b7-4537-b144-24ab5979b462" providerId="ADAL" clId="{4492D5EA-6E6C-4E33-9E9E-002577E3FD4B}" dt="2022-01-12T14:30:59.659" v="870" actId="14100"/>
          <ac:picMkLst>
            <pc:docMk/>
            <pc:sldMk cId="3595738685" sldId="716"/>
            <ac:picMk id="5" creationId="{AB300FEC-577E-411C-B653-D400C1978A00}"/>
          </ac:picMkLst>
        </pc:picChg>
        <pc:picChg chg="del">
          <ac:chgData name="Lindsey Goodlow" userId="e64eb041-c3b7-4537-b144-24ab5979b462" providerId="ADAL" clId="{4492D5EA-6E6C-4E33-9E9E-002577E3FD4B}" dt="2022-01-12T14:30:31.469" v="864" actId="478"/>
          <ac:picMkLst>
            <pc:docMk/>
            <pc:sldMk cId="3595738685" sldId="716"/>
            <ac:picMk id="7" creationId="{39B03A96-F783-4432-8B1F-5EEC1D0D375D}"/>
          </ac:picMkLst>
        </pc:picChg>
      </pc:sldChg>
      <pc:sldChg chg="addSp delSp modSp add mod">
        <pc:chgData name="Lindsey Goodlow" userId="e64eb041-c3b7-4537-b144-24ab5979b462" providerId="ADAL" clId="{4492D5EA-6E6C-4E33-9E9E-002577E3FD4B}" dt="2022-01-12T14:37:05.571" v="1225" actId="255"/>
        <pc:sldMkLst>
          <pc:docMk/>
          <pc:sldMk cId="2843140012" sldId="717"/>
        </pc:sldMkLst>
        <pc:spChg chg="mod">
          <ac:chgData name="Lindsey Goodlow" userId="e64eb041-c3b7-4537-b144-24ab5979b462" providerId="ADAL" clId="{4492D5EA-6E6C-4E33-9E9E-002577E3FD4B}" dt="2022-01-12T14:37:05.571" v="1225" actId="255"/>
          <ac:spMkLst>
            <pc:docMk/>
            <pc:sldMk cId="2843140012" sldId="717"/>
            <ac:spMk id="3" creationId="{3EA1264F-F7EF-40BE-86F9-02CD31129499}"/>
          </ac:spMkLst>
        </pc:spChg>
        <pc:spChg chg="del">
          <ac:chgData name="Lindsey Goodlow" userId="e64eb041-c3b7-4537-b144-24ab5979b462" providerId="ADAL" clId="{4492D5EA-6E6C-4E33-9E9E-002577E3FD4B}" dt="2022-01-12T14:34:13.988" v="954" actId="478"/>
          <ac:spMkLst>
            <pc:docMk/>
            <pc:sldMk cId="2843140012" sldId="717"/>
            <ac:spMk id="6" creationId="{879B425B-499A-4A66-9FB9-3BBFEA2D15D3}"/>
          </ac:spMkLst>
        </pc:spChg>
        <pc:spChg chg="del">
          <ac:chgData name="Lindsey Goodlow" userId="e64eb041-c3b7-4537-b144-24ab5979b462" providerId="ADAL" clId="{4492D5EA-6E6C-4E33-9E9E-002577E3FD4B}" dt="2022-01-12T14:34:13.233" v="953" actId="478"/>
          <ac:spMkLst>
            <pc:docMk/>
            <pc:sldMk cId="2843140012" sldId="717"/>
            <ac:spMk id="9" creationId="{715EC333-B2E8-4E25-995B-CD2A7BA85832}"/>
          </ac:spMkLst>
        </pc:spChg>
        <pc:spChg chg="del">
          <ac:chgData name="Lindsey Goodlow" userId="e64eb041-c3b7-4537-b144-24ab5979b462" providerId="ADAL" clId="{4492D5EA-6E6C-4E33-9E9E-002577E3FD4B}" dt="2022-01-12T14:34:15.381" v="955" actId="478"/>
          <ac:spMkLst>
            <pc:docMk/>
            <pc:sldMk cId="2843140012" sldId="717"/>
            <ac:spMk id="10" creationId="{F498F001-4B63-4FA0-BA38-3CB7DE04E056}"/>
          </ac:spMkLst>
        </pc:spChg>
        <pc:spChg chg="add mod">
          <ac:chgData name="Lindsey Goodlow" userId="e64eb041-c3b7-4537-b144-24ab5979b462" providerId="ADAL" clId="{4492D5EA-6E6C-4E33-9E9E-002577E3FD4B}" dt="2022-01-12T14:36:04.468" v="1043" actId="1582"/>
          <ac:spMkLst>
            <pc:docMk/>
            <pc:sldMk cId="2843140012" sldId="717"/>
            <ac:spMk id="12" creationId="{36F9F305-C82F-4559-B648-AE27690D46DA}"/>
          </ac:spMkLst>
        </pc:spChg>
        <pc:spChg chg="add mod">
          <ac:chgData name="Lindsey Goodlow" userId="e64eb041-c3b7-4537-b144-24ab5979b462" providerId="ADAL" clId="{4492D5EA-6E6C-4E33-9E9E-002577E3FD4B}" dt="2022-01-12T14:36:29.833" v="1047" actId="1582"/>
          <ac:spMkLst>
            <pc:docMk/>
            <pc:sldMk cId="2843140012" sldId="717"/>
            <ac:spMk id="13" creationId="{C3C2F935-6329-4360-92D3-B83E01DB0C83}"/>
          </ac:spMkLst>
        </pc:spChg>
        <pc:picChg chg="del">
          <ac:chgData name="Lindsey Goodlow" userId="e64eb041-c3b7-4537-b144-24ab5979b462" providerId="ADAL" clId="{4492D5EA-6E6C-4E33-9E9E-002577E3FD4B}" dt="2022-01-12T14:34:11.894" v="952" actId="478"/>
          <ac:picMkLst>
            <pc:docMk/>
            <pc:sldMk cId="2843140012" sldId="717"/>
            <ac:picMk id="5" creationId="{AB300FEC-577E-411C-B653-D400C1978A00}"/>
          </ac:picMkLst>
        </pc:picChg>
        <pc:picChg chg="add del">
          <ac:chgData name="Lindsey Goodlow" userId="e64eb041-c3b7-4537-b144-24ab5979b462" providerId="ADAL" clId="{4492D5EA-6E6C-4E33-9E9E-002577E3FD4B}" dt="2022-01-12T14:35:07.585" v="1033" actId="478"/>
          <ac:picMkLst>
            <pc:docMk/>
            <pc:sldMk cId="2843140012" sldId="717"/>
            <ac:picMk id="7" creationId="{A1359DC0-3C48-42F4-80DE-225DD450E34A}"/>
          </ac:picMkLst>
        </pc:picChg>
        <pc:picChg chg="add mod">
          <ac:chgData name="Lindsey Goodlow" userId="e64eb041-c3b7-4537-b144-24ab5979b462" providerId="ADAL" clId="{4492D5EA-6E6C-4E33-9E9E-002577E3FD4B}" dt="2022-01-12T14:35:37.993" v="1037" actId="14100"/>
          <ac:picMkLst>
            <pc:docMk/>
            <pc:sldMk cId="2843140012" sldId="717"/>
            <ac:picMk id="11" creationId="{F13353CC-7923-4FCC-8ADA-0561CA4688AA}"/>
          </ac:picMkLst>
        </pc:picChg>
      </pc:sldChg>
      <pc:sldChg chg="addSp delSp modSp add mod">
        <pc:chgData name="Lindsey Goodlow" userId="e64eb041-c3b7-4537-b144-24ab5979b462" providerId="ADAL" clId="{4492D5EA-6E6C-4E33-9E9E-002577E3FD4B}" dt="2022-01-12T14:43:32.521" v="1497" actId="12"/>
        <pc:sldMkLst>
          <pc:docMk/>
          <pc:sldMk cId="1888230648" sldId="718"/>
        </pc:sldMkLst>
        <pc:spChg chg="mod">
          <ac:chgData name="Lindsey Goodlow" userId="e64eb041-c3b7-4537-b144-24ab5979b462" providerId="ADAL" clId="{4492D5EA-6E6C-4E33-9E9E-002577E3FD4B}" dt="2022-01-12T14:43:32.521" v="1497" actId="12"/>
          <ac:spMkLst>
            <pc:docMk/>
            <pc:sldMk cId="1888230648" sldId="718"/>
            <ac:spMk id="3" creationId="{3EA1264F-F7EF-40BE-86F9-02CD31129499}"/>
          </ac:spMkLst>
        </pc:spChg>
        <pc:spChg chg="add mod">
          <ac:chgData name="Lindsey Goodlow" userId="e64eb041-c3b7-4537-b144-24ab5979b462" providerId="ADAL" clId="{4492D5EA-6E6C-4E33-9E9E-002577E3FD4B}" dt="2022-01-12T14:41:09.162" v="1393" actId="1582"/>
          <ac:spMkLst>
            <pc:docMk/>
            <pc:sldMk cId="1888230648" sldId="718"/>
            <ac:spMk id="6" creationId="{BED55284-37B0-4C95-A5CD-FF11718C4F77}"/>
          </ac:spMkLst>
        </pc:spChg>
        <pc:spChg chg="del">
          <ac:chgData name="Lindsey Goodlow" userId="e64eb041-c3b7-4537-b144-24ab5979b462" providerId="ADAL" clId="{4492D5EA-6E6C-4E33-9E9E-002577E3FD4B}" dt="2022-01-12T14:39:41.671" v="1383" actId="478"/>
          <ac:spMkLst>
            <pc:docMk/>
            <pc:sldMk cId="1888230648" sldId="718"/>
            <ac:spMk id="12" creationId="{36F9F305-C82F-4559-B648-AE27690D46DA}"/>
          </ac:spMkLst>
        </pc:spChg>
        <pc:spChg chg="del">
          <ac:chgData name="Lindsey Goodlow" userId="e64eb041-c3b7-4537-b144-24ab5979b462" providerId="ADAL" clId="{4492D5EA-6E6C-4E33-9E9E-002577E3FD4B}" dt="2022-01-12T14:39:39.841" v="1382" actId="478"/>
          <ac:spMkLst>
            <pc:docMk/>
            <pc:sldMk cId="1888230648" sldId="718"/>
            <ac:spMk id="13" creationId="{C3C2F935-6329-4360-92D3-B83E01DB0C83}"/>
          </ac:spMkLst>
        </pc:spChg>
        <pc:picChg chg="add mod">
          <ac:chgData name="Lindsey Goodlow" userId="e64eb041-c3b7-4537-b144-24ab5979b462" providerId="ADAL" clId="{4492D5EA-6E6C-4E33-9E9E-002577E3FD4B}" dt="2022-01-12T14:40:54.504" v="1389" actId="14100"/>
          <ac:picMkLst>
            <pc:docMk/>
            <pc:sldMk cId="1888230648" sldId="718"/>
            <ac:picMk id="5" creationId="{32960800-78ED-4CA8-9432-CB22641C55C5}"/>
          </ac:picMkLst>
        </pc:picChg>
        <pc:picChg chg="del">
          <ac:chgData name="Lindsey Goodlow" userId="e64eb041-c3b7-4537-b144-24ab5979b462" providerId="ADAL" clId="{4492D5EA-6E6C-4E33-9E9E-002577E3FD4B}" dt="2022-01-12T14:39:38.519" v="1381" actId="478"/>
          <ac:picMkLst>
            <pc:docMk/>
            <pc:sldMk cId="1888230648" sldId="718"/>
            <ac:picMk id="11" creationId="{F13353CC-7923-4FCC-8ADA-0561CA4688AA}"/>
          </ac:picMkLst>
        </pc:picChg>
      </pc:sldChg>
      <pc:sldChg chg="addSp modSp add mod">
        <pc:chgData name="Lindsey Goodlow" userId="e64eb041-c3b7-4537-b144-24ab5979b462" providerId="ADAL" clId="{4492D5EA-6E6C-4E33-9E9E-002577E3FD4B}" dt="2022-01-12T14:43:47.026" v="1501" actId="12"/>
        <pc:sldMkLst>
          <pc:docMk/>
          <pc:sldMk cId="1478411871" sldId="719"/>
        </pc:sldMkLst>
        <pc:spChg chg="mod">
          <ac:chgData name="Lindsey Goodlow" userId="e64eb041-c3b7-4537-b144-24ab5979b462" providerId="ADAL" clId="{4492D5EA-6E6C-4E33-9E9E-002577E3FD4B}" dt="2022-01-12T14:43:47.026" v="1501" actId="12"/>
          <ac:spMkLst>
            <pc:docMk/>
            <pc:sldMk cId="1478411871" sldId="719"/>
            <ac:spMk id="3" creationId="{3EA1264F-F7EF-40BE-86F9-02CD31129499}"/>
          </ac:spMkLst>
        </pc:spChg>
        <pc:spChg chg="add mod">
          <ac:chgData name="Lindsey Goodlow" userId="e64eb041-c3b7-4537-b144-24ab5979b462" providerId="ADAL" clId="{4492D5EA-6E6C-4E33-9E9E-002577E3FD4B}" dt="2022-01-12T14:42:24.440" v="1402" actId="1582"/>
          <ac:spMkLst>
            <pc:docMk/>
            <pc:sldMk cId="1478411871" sldId="719"/>
            <ac:spMk id="6" creationId="{1A46F62F-4DAC-4EDD-944D-2CD9916C3AF1}"/>
          </ac:spMkLst>
        </pc:spChg>
        <pc:picChg chg="add mod">
          <ac:chgData name="Lindsey Goodlow" userId="e64eb041-c3b7-4537-b144-24ab5979b462" providerId="ADAL" clId="{4492D5EA-6E6C-4E33-9E9E-002577E3FD4B}" dt="2022-01-12T14:42:11.437" v="1398" actId="14100"/>
          <ac:picMkLst>
            <pc:docMk/>
            <pc:sldMk cId="1478411871" sldId="719"/>
            <ac:picMk id="5" creationId="{3036C5EA-0D9E-40BA-AEE3-C9D643EDB2B3}"/>
          </ac:picMkLst>
        </pc:picChg>
      </pc:sldChg>
      <pc:sldChg chg="addSp delSp modSp add mod">
        <pc:chgData name="Lindsey Goodlow" userId="e64eb041-c3b7-4537-b144-24ab5979b462" providerId="ADAL" clId="{4492D5EA-6E6C-4E33-9E9E-002577E3FD4B}" dt="2022-01-12T14:48:49.356" v="1689" actId="207"/>
        <pc:sldMkLst>
          <pc:docMk/>
          <pc:sldMk cId="2156984093" sldId="720"/>
        </pc:sldMkLst>
        <pc:spChg chg="mod">
          <ac:chgData name="Lindsey Goodlow" userId="e64eb041-c3b7-4537-b144-24ab5979b462" providerId="ADAL" clId="{4492D5EA-6E6C-4E33-9E9E-002577E3FD4B}" dt="2022-01-12T14:48:49.356" v="1689" actId="207"/>
          <ac:spMkLst>
            <pc:docMk/>
            <pc:sldMk cId="2156984093" sldId="720"/>
            <ac:spMk id="3" creationId="{3EA1264F-F7EF-40BE-86F9-02CD31129499}"/>
          </ac:spMkLst>
        </pc:spChg>
        <pc:spChg chg="del">
          <ac:chgData name="Lindsey Goodlow" userId="e64eb041-c3b7-4537-b144-24ab5979b462" providerId="ADAL" clId="{4492D5EA-6E6C-4E33-9E9E-002577E3FD4B}" dt="2022-01-12T14:46:49.614" v="1607" actId="478"/>
          <ac:spMkLst>
            <pc:docMk/>
            <pc:sldMk cId="2156984093" sldId="720"/>
            <ac:spMk id="6" creationId="{1A46F62F-4DAC-4EDD-944D-2CD9916C3AF1}"/>
          </ac:spMkLst>
        </pc:spChg>
        <pc:spChg chg="add mod">
          <ac:chgData name="Lindsey Goodlow" userId="e64eb041-c3b7-4537-b144-24ab5979b462" providerId="ADAL" clId="{4492D5EA-6E6C-4E33-9E9E-002577E3FD4B}" dt="2022-01-12T14:47:21.477" v="1616" actId="1582"/>
          <ac:spMkLst>
            <pc:docMk/>
            <pc:sldMk cId="2156984093" sldId="720"/>
            <ac:spMk id="8" creationId="{E76419B7-E854-42C6-B521-B01A18E87239}"/>
          </ac:spMkLst>
        </pc:spChg>
        <pc:spChg chg="add del">
          <ac:chgData name="Lindsey Goodlow" userId="e64eb041-c3b7-4537-b144-24ab5979b462" providerId="ADAL" clId="{4492D5EA-6E6C-4E33-9E9E-002577E3FD4B}" dt="2022-01-12T14:48:42.649" v="1688" actId="478"/>
          <ac:spMkLst>
            <pc:docMk/>
            <pc:sldMk cId="2156984093" sldId="720"/>
            <ac:spMk id="9" creationId="{2B4E19F1-A5AC-4603-B057-5792D32718CC}"/>
          </ac:spMkLst>
        </pc:spChg>
        <pc:picChg chg="del">
          <ac:chgData name="Lindsey Goodlow" userId="e64eb041-c3b7-4537-b144-24ab5979b462" providerId="ADAL" clId="{4492D5EA-6E6C-4E33-9E9E-002577E3FD4B}" dt="2022-01-12T14:46:47.939" v="1606" actId="478"/>
          <ac:picMkLst>
            <pc:docMk/>
            <pc:sldMk cId="2156984093" sldId="720"/>
            <ac:picMk id="5" creationId="{3036C5EA-0D9E-40BA-AEE3-C9D643EDB2B3}"/>
          </ac:picMkLst>
        </pc:picChg>
        <pc:picChg chg="add mod">
          <ac:chgData name="Lindsey Goodlow" userId="e64eb041-c3b7-4537-b144-24ab5979b462" providerId="ADAL" clId="{4492D5EA-6E6C-4E33-9E9E-002577E3FD4B}" dt="2022-01-12T14:47:06.826" v="1612" actId="14100"/>
          <ac:picMkLst>
            <pc:docMk/>
            <pc:sldMk cId="2156984093" sldId="720"/>
            <ac:picMk id="7" creationId="{19ABC525-6566-4FD9-A9CE-2948871AFF02}"/>
          </ac:picMkLst>
        </pc:picChg>
      </pc:sldChg>
      <pc:sldChg chg="addSp delSp modSp add mod ord">
        <pc:chgData name="Lindsey Goodlow" userId="e64eb041-c3b7-4537-b144-24ab5979b462" providerId="ADAL" clId="{4492D5EA-6E6C-4E33-9E9E-002577E3FD4B}" dt="2022-01-12T14:51:51.887" v="1723" actId="207"/>
        <pc:sldMkLst>
          <pc:docMk/>
          <pc:sldMk cId="106248870" sldId="721"/>
        </pc:sldMkLst>
        <pc:spChg chg="mod">
          <ac:chgData name="Lindsey Goodlow" userId="e64eb041-c3b7-4537-b144-24ab5979b462" providerId="ADAL" clId="{4492D5EA-6E6C-4E33-9E9E-002577E3FD4B}" dt="2022-01-12T14:51:51.887" v="1723" actId="207"/>
          <ac:spMkLst>
            <pc:docMk/>
            <pc:sldMk cId="106248870" sldId="721"/>
            <ac:spMk id="3" creationId="{3EA1264F-F7EF-40BE-86F9-02CD31129499}"/>
          </ac:spMkLst>
        </pc:spChg>
        <pc:spChg chg="del">
          <ac:chgData name="Lindsey Goodlow" userId="e64eb041-c3b7-4537-b144-24ab5979b462" providerId="ADAL" clId="{4492D5EA-6E6C-4E33-9E9E-002577E3FD4B}" dt="2022-01-12T14:49:39.164" v="1694" actId="478"/>
          <ac:spMkLst>
            <pc:docMk/>
            <pc:sldMk cId="106248870" sldId="721"/>
            <ac:spMk id="6" creationId="{1A46F62F-4DAC-4EDD-944D-2CD9916C3AF1}"/>
          </ac:spMkLst>
        </pc:spChg>
        <pc:spChg chg="add mod">
          <ac:chgData name="Lindsey Goodlow" userId="e64eb041-c3b7-4537-b144-24ab5979b462" providerId="ADAL" clId="{4492D5EA-6E6C-4E33-9E9E-002577E3FD4B}" dt="2022-01-12T14:51:20.707" v="1706" actId="1582"/>
          <ac:spMkLst>
            <pc:docMk/>
            <pc:sldMk cId="106248870" sldId="721"/>
            <ac:spMk id="8" creationId="{35D1367C-1E9C-485E-BE40-89522B845302}"/>
          </ac:spMkLst>
        </pc:spChg>
        <pc:spChg chg="add mod">
          <ac:chgData name="Lindsey Goodlow" userId="e64eb041-c3b7-4537-b144-24ab5979b462" providerId="ADAL" clId="{4492D5EA-6E6C-4E33-9E9E-002577E3FD4B}" dt="2022-01-12T14:51:33.533" v="1710" actId="1582"/>
          <ac:spMkLst>
            <pc:docMk/>
            <pc:sldMk cId="106248870" sldId="721"/>
            <ac:spMk id="9" creationId="{9C36D128-0203-4F86-9268-213CAED615FC}"/>
          </ac:spMkLst>
        </pc:spChg>
        <pc:picChg chg="del">
          <ac:chgData name="Lindsey Goodlow" userId="e64eb041-c3b7-4537-b144-24ab5979b462" providerId="ADAL" clId="{4492D5EA-6E6C-4E33-9E9E-002577E3FD4B}" dt="2022-01-12T14:49:38.064" v="1693" actId="478"/>
          <ac:picMkLst>
            <pc:docMk/>
            <pc:sldMk cId="106248870" sldId="721"/>
            <ac:picMk id="5" creationId="{3036C5EA-0D9E-40BA-AEE3-C9D643EDB2B3}"/>
          </ac:picMkLst>
        </pc:picChg>
        <pc:picChg chg="add mod">
          <ac:chgData name="Lindsey Goodlow" userId="e64eb041-c3b7-4537-b144-24ab5979b462" providerId="ADAL" clId="{4492D5EA-6E6C-4E33-9E9E-002577E3FD4B}" dt="2022-01-12T14:49:58.715" v="1699" actId="14100"/>
          <ac:picMkLst>
            <pc:docMk/>
            <pc:sldMk cId="106248870" sldId="721"/>
            <ac:picMk id="7" creationId="{B9F16D3B-750E-40FE-9C92-BA01D5E41FCC}"/>
          </ac:picMkLst>
        </pc:picChg>
      </pc:sldChg>
      <pc:sldChg chg="new del">
        <pc:chgData name="Lindsey Goodlow" userId="e64eb041-c3b7-4537-b144-24ab5979b462" providerId="ADAL" clId="{4492D5EA-6E6C-4E33-9E9E-002577E3FD4B}" dt="2022-01-12T14:49:05.670" v="1691" actId="680"/>
        <pc:sldMkLst>
          <pc:docMk/>
          <pc:sldMk cId="1162369761" sldId="721"/>
        </pc:sldMkLst>
      </pc:sldChg>
      <pc:sldChg chg="addSp delSp modSp add mod">
        <pc:chgData name="Lindsey Goodlow" userId="e64eb041-c3b7-4537-b144-24ab5979b462" providerId="ADAL" clId="{4492D5EA-6E6C-4E33-9E9E-002577E3FD4B}" dt="2022-01-12T15:34:57.221" v="2112" actId="20577"/>
        <pc:sldMkLst>
          <pc:docMk/>
          <pc:sldMk cId="841679795" sldId="722"/>
        </pc:sldMkLst>
        <pc:spChg chg="mod">
          <ac:chgData name="Lindsey Goodlow" userId="e64eb041-c3b7-4537-b144-24ab5979b462" providerId="ADAL" clId="{4492D5EA-6E6C-4E33-9E9E-002577E3FD4B}" dt="2022-01-12T15:34:57.221" v="2112" actId="20577"/>
          <ac:spMkLst>
            <pc:docMk/>
            <pc:sldMk cId="841679795" sldId="722"/>
            <ac:spMk id="3" creationId="{3EA1264F-F7EF-40BE-86F9-02CD31129499}"/>
          </ac:spMkLst>
        </pc:spChg>
        <pc:spChg chg="add mod">
          <ac:chgData name="Lindsey Goodlow" userId="e64eb041-c3b7-4537-b144-24ab5979b462" providerId="ADAL" clId="{4492D5EA-6E6C-4E33-9E9E-002577E3FD4B}" dt="2022-01-12T14:58:54.349" v="1781" actId="1582"/>
          <ac:spMkLst>
            <pc:docMk/>
            <pc:sldMk cId="841679795" sldId="722"/>
            <ac:spMk id="6" creationId="{8F0C09A6-F3F6-4876-B251-DEA5938E465F}"/>
          </ac:spMkLst>
        </pc:spChg>
        <pc:spChg chg="del">
          <ac:chgData name="Lindsey Goodlow" userId="e64eb041-c3b7-4537-b144-24ab5979b462" providerId="ADAL" clId="{4492D5EA-6E6C-4E33-9E9E-002577E3FD4B}" dt="2022-01-12T14:58:24.997" v="1771" actId="478"/>
          <ac:spMkLst>
            <pc:docMk/>
            <pc:sldMk cId="841679795" sldId="722"/>
            <ac:spMk id="8" creationId="{35D1367C-1E9C-485E-BE40-89522B845302}"/>
          </ac:spMkLst>
        </pc:spChg>
        <pc:spChg chg="del">
          <ac:chgData name="Lindsey Goodlow" userId="e64eb041-c3b7-4537-b144-24ab5979b462" providerId="ADAL" clId="{4492D5EA-6E6C-4E33-9E9E-002577E3FD4B}" dt="2022-01-12T14:58:26.086" v="1772" actId="478"/>
          <ac:spMkLst>
            <pc:docMk/>
            <pc:sldMk cId="841679795" sldId="722"/>
            <ac:spMk id="9" creationId="{9C36D128-0203-4F86-9268-213CAED615FC}"/>
          </ac:spMkLst>
        </pc:spChg>
        <pc:picChg chg="add mod">
          <ac:chgData name="Lindsey Goodlow" userId="e64eb041-c3b7-4537-b144-24ab5979b462" providerId="ADAL" clId="{4492D5EA-6E6C-4E33-9E9E-002577E3FD4B}" dt="2022-01-12T14:58:38.129" v="1777" actId="1076"/>
          <ac:picMkLst>
            <pc:docMk/>
            <pc:sldMk cId="841679795" sldId="722"/>
            <ac:picMk id="5" creationId="{376F57A5-81F9-4EA7-9154-53BB239CA1AE}"/>
          </ac:picMkLst>
        </pc:picChg>
        <pc:picChg chg="del">
          <ac:chgData name="Lindsey Goodlow" userId="e64eb041-c3b7-4537-b144-24ab5979b462" providerId="ADAL" clId="{4492D5EA-6E6C-4E33-9E9E-002577E3FD4B}" dt="2022-01-12T14:58:23.925" v="1770" actId="478"/>
          <ac:picMkLst>
            <pc:docMk/>
            <pc:sldMk cId="841679795" sldId="722"/>
            <ac:picMk id="7" creationId="{B9F16D3B-750E-40FE-9C92-BA01D5E41FCC}"/>
          </ac:picMkLst>
        </pc:picChg>
      </pc:sldChg>
      <pc:sldChg chg="addSp delSp modSp add mod">
        <pc:chgData name="Lindsey Goodlow" userId="e64eb041-c3b7-4537-b144-24ab5979b462" providerId="ADAL" clId="{4492D5EA-6E6C-4E33-9E9E-002577E3FD4B}" dt="2022-01-12T15:35:09.630" v="2113" actId="12"/>
        <pc:sldMkLst>
          <pc:docMk/>
          <pc:sldMk cId="684591908" sldId="723"/>
        </pc:sldMkLst>
        <pc:spChg chg="mod">
          <ac:chgData name="Lindsey Goodlow" userId="e64eb041-c3b7-4537-b144-24ab5979b462" providerId="ADAL" clId="{4492D5EA-6E6C-4E33-9E9E-002577E3FD4B}" dt="2022-01-12T15:35:09.630" v="2113" actId="12"/>
          <ac:spMkLst>
            <pc:docMk/>
            <pc:sldMk cId="684591908" sldId="723"/>
            <ac:spMk id="3" creationId="{3EA1264F-F7EF-40BE-86F9-02CD31129499}"/>
          </ac:spMkLst>
        </pc:spChg>
        <pc:spChg chg="del">
          <ac:chgData name="Lindsey Goodlow" userId="e64eb041-c3b7-4537-b144-24ab5979b462" providerId="ADAL" clId="{4492D5EA-6E6C-4E33-9E9E-002577E3FD4B}" dt="2022-01-12T15:01:18.742" v="2060" actId="478"/>
          <ac:spMkLst>
            <pc:docMk/>
            <pc:sldMk cId="684591908" sldId="723"/>
            <ac:spMk id="6" creationId="{8F0C09A6-F3F6-4876-B251-DEA5938E465F}"/>
          </ac:spMkLst>
        </pc:spChg>
        <pc:spChg chg="add mod">
          <ac:chgData name="Lindsey Goodlow" userId="e64eb041-c3b7-4537-b144-24ab5979b462" providerId="ADAL" clId="{4492D5EA-6E6C-4E33-9E9E-002577E3FD4B}" dt="2022-01-12T15:02:39.205" v="2077" actId="1582"/>
          <ac:spMkLst>
            <pc:docMk/>
            <pc:sldMk cId="684591908" sldId="723"/>
            <ac:spMk id="10" creationId="{BCD41207-E0E6-4575-BC04-CD9AFBC817D2}"/>
          </ac:spMkLst>
        </pc:spChg>
        <pc:spChg chg="add mod">
          <ac:chgData name="Lindsey Goodlow" userId="e64eb041-c3b7-4537-b144-24ab5979b462" providerId="ADAL" clId="{4492D5EA-6E6C-4E33-9E9E-002577E3FD4B}" dt="2022-01-12T15:02:51.445" v="2081" actId="1582"/>
          <ac:spMkLst>
            <pc:docMk/>
            <pc:sldMk cId="684591908" sldId="723"/>
            <ac:spMk id="11" creationId="{7E1D99AF-4267-4BC2-A383-806EEC8D7FD9}"/>
          </ac:spMkLst>
        </pc:spChg>
        <pc:picChg chg="del">
          <ac:chgData name="Lindsey Goodlow" userId="e64eb041-c3b7-4537-b144-24ab5979b462" providerId="ADAL" clId="{4492D5EA-6E6C-4E33-9E9E-002577E3FD4B}" dt="2022-01-12T15:01:17.516" v="2059" actId="478"/>
          <ac:picMkLst>
            <pc:docMk/>
            <pc:sldMk cId="684591908" sldId="723"/>
            <ac:picMk id="5" creationId="{376F57A5-81F9-4EA7-9154-53BB239CA1AE}"/>
          </ac:picMkLst>
        </pc:picChg>
        <pc:picChg chg="add del mod modCrop">
          <ac:chgData name="Lindsey Goodlow" userId="e64eb041-c3b7-4537-b144-24ab5979b462" providerId="ADAL" clId="{4492D5EA-6E6C-4E33-9E9E-002577E3FD4B}" dt="2022-01-12T15:01:33.300" v="2064" actId="22"/>
          <ac:picMkLst>
            <pc:docMk/>
            <pc:sldMk cId="684591908" sldId="723"/>
            <ac:picMk id="7" creationId="{5917A82B-C44E-40CA-B43C-E082736A37F1}"/>
          </ac:picMkLst>
        </pc:picChg>
        <pc:picChg chg="add mod modCrop">
          <ac:chgData name="Lindsey Goodlow" userId="e64eb041-c3b7-4537-b144-24ab5979b462" providerId="ADAL" clId="{4492D5EA-6E6C-4E33-9E9E-002577E3FD4B}" dt="2022-01-12T15:02:22.454" v="2073" actId="14100"/>
          <ac:picMkLst>
            <pc:docMk/>
            <pc:sldMk cId="684591908" sldId="723"/>
            <ac:picMk id="9" creationId="{BD800ECB-0BA2-49E9-A275-BBAE49CFF9E0}"/>
          </ac:picMkLst>
        </pc:picChg>
      </pc:sldChg>
      <pc:sldChg chg="addSp delSp modSp add mod">
        <pc:chgData name="Lindsey Goodlow" userId="e64eb041-c3b7-4537-b144-24ab5979b462" providerId="ADAL" clId="{4492D5EA-6E6C-4E33-9E9E-002577E3FD4B}" dt="2022-01-12T15:04:31.940" v="2109" actId="1582"/>
        <pc:sldMkLst>
          <pc:docMk/>
          <pc:sldMk cId="104751571" sldId="724"/>
        </pc:sldMkLst>
        <pc:spChg chg="mod">
          <ac:chgData name="Lindsey Goodlow" userId="e64eb041-c3b7-4537-b144-24ab5979b462" providerId="ADAL" clId="{4492D5EA-6E6C-4E33-9E9E-002577E3FD4B}" dt="2022-01-12T15:03:46.792" v="2097" actId="207"/>
          <ac:spMkLst>
            <pc:docMk/>
            <pc:sldMk cId="104751571" sldId="724"/>
            <ac:spMk id="3" creationId="{3EA1264F-F7EF-40BE-86F9-02CD31129499}"/>
          </ac:spMkLst>
        </pc:spChg>
        <pc:spChg chg="add mod">
          <ac:chgData name="Lindsey Goodlow" userId="e64eb041-c3b7-4537-b144-24ab5979b462" providerId="ADAL" clId="{4492D5EA-6E6C-4E33-9E9E-002577E3FD4B}" dt="2022-01-12T15:04:31.940" v="2109" actId="1582"/>
          <ac:spMkLst>
            <pc:docMk/>
            <pc:sldMk cId="104751571" sldId="724"/>
            <ac:spMk id="6" creationId="{16DB8207-DB03-4664-B2A1-CAF7697DB1AA}"/>
          </ac:spMkLst>
        </pc:spChg>
        <pc:spChg chg="del">
          <ac:chgData name="Lindsey Goodlow" userId="e64eb041-c3b7-4537-b144-24ab5979b462" providerId="ADAL" clId="{4492D5EA-6E6C-4E33-9E9E-002577E3FD4B}" dt="2022-01-12T15:03:50.394" v="2099" actId="478"/>
          <ac:spMkLst>
            <pc:docMk/>
            <pc:sldMk cId="104751571" sldId="724"/>
            <ac:spMk id="10" creationId="{BCD41207-E0E6-4575-BC04-CD9AFBC817D2}"/>
          </ac:spMkLst>
        </pc:spChg>
        <pc:spChg chg="del">
          <ac:chgData name="Lindsey Goodlow" userId="e64eb041-c3b7-4537-b144-24ab5979b462" providerId="ADAL" clId="{4492D5EA-6E6C-4E33-9E9E-002577E3FD4B}" dt="2022-01-12T15:03:51.782" v="2100" actId="478"/>
          <ac:spMkLst>
            <pc:docMk/>
            <pc:sldMk cId="104751571" sldId="724"/>
            <ac:spMk id="11" creationId="{7E1D99AF-4267-4BC2-A383-806EEC8D7FD9}"/>
          </ac:spMkLst>
        </pc:spChg>
        <pc:picChg chg="add mod">
          <ac:chgData name="Lindsey Goodlow" userId="e64eb041-c3b7-4537-b144-24ab5979b462" providerId="ADAL" clId="{4492D5EA-6E6C-4E33-9E9E-002577E3FD4B}" dt="2022-01-12T15:04:15.409" v="2105" actId="14100"/>
          <ac:picMkLst>
            <pc:docMk/>
            <pc:sldMk cId="104751571" sldId="724"/>
            <ac:picMk id="5" creationId="{248B8A88-D838-4813-994A-9B69902E2257}"/>
          </ac:picMkLst>
        </pc:picChg>
        <pc:picChg chg="del">
          <ac:chgData name="Lindsey Goodlow" userId="e64eb041-c3b7-4537-b144-24ab5979b462" providerId="ADAL" clId="{4492D5EA-6E6C-4E33-9E9E-002577E3FD4B}" dt="2022-01-12T15:03:49.295" v="2098" actId="478"/>
          <ac:picMkLst>
            <pc:docMk/>
            <pc:sldMk cId="104751571" sldId="724"/>
            <ac:picMk id="9" creationId="{BD800ECB-0BA2-49E9-A275-BBAE49CFF9E0}"/>
          </ac:picMkLst>
        </pc:picChg>
      </pc:sldChg>
      <pc:sldChg chg="addSp delSp modSp add mod">
        <pc:chgData name="Lindsey Goodlow" userId="e64eb041-c3b7-4537-b144-24ab5979b462" providerId="ADAL" clId="{4492D5EA-6E6C-4E33-9E9E-002577E3FD4B}" dt="2022-01-12T15:41:03.939" v="2359" actId="1582"/>
        <pc:sldMkLst>
          <pc:docMk/>
          <pc:sldMk cId="1707666310" sldId="725"/>
        </pc:sldMkLst>
        <pc:spChg chg="mod">
          <ac:chgData name="Lindsey Goodlow" userId="e64eb041-c3b7-4537-b144-24ab5979b462" providerId="ADAL" clId="{4492D5EA-6E6C-4E33-9E9E-002577E3FD4B}" dt="2022-01-12T15:40:28.997" v="2351" actId="207"/>
          <ac:spMkLst>
            <pc:docMk/>
            <pc:sldMk cId="1707666310" sldId="725"/>
            <ac:spMk id="3" creationId="{3EA1264F-F7EF-40BE-86F9-02CD31129499}"/>
          </ac:spMkLst>
        </pc:spChg>
        <pc:spChg chg="del">
          <ac:chgData name="Lindsey Goodlow" userId="e64eb041-c3b7-4537-b144-24ab5979b462" providerId="ADAL" clId="{4492D5EA-6E6C-4E33-9E9E-002577E3FD4B}" dt="2022-01-12T15:37:53.584" v="2116" actId="478"/>
          <ac:spMkLst>
            <pc:docMk/>
            <pc:sldMk cId="1707666310" sldId="725"/>
            <ac:spMk id="6" creationId="{16DB8207-DB03-4664-B2A1-CAF7697DB1AA}"/>
          </ac:spMkLst>
        </pc:spChg>
        <pc:spChg chg="add mod">
          <ac:chgData name="Lindsey Goodlow" userId="e64eb041-c3b7-4537-b144-24ab5979b462" providerId="ADAL" clId="{4492D5EA-6E6C-4E33-9E9E-002577E3FD4B}" dt="2022-01-12T15:40:49.996" v="2355" actId="1582"/>
          <ac:spMkLst>
            <pc:docMk/>
            <pc:sldMk cId="1707666310" sldId="725"/>
            <ac:spMk id="8" creationId="{354C210D-1DF9-4BD9-88E3-5AC7AA32AEF6}"/>
          </ac:spMkLst>
        </pc:spChg>
        <pc:spChg chg="add mod">
          <ac:chgData name="Lindsey Goodlow" userId="e64eb041-c3b7-4537-b144-24ab5979b462" providerId="ADAL" clId="{4492D5EA-6E6C-4E33-9E9E-002577E3FD4B}" dt="2022-01-12T15:41:03.939" v="2359" actId="1582"/>
          <ac:spMkLst>
            <pc:docMk/>
            <pc:sldMk cId="1707666310" sldId="725"/>
            <ac:spMk id="9" creationId="{6F491A9D-07B1-4F29-9795-913985AF1D3C}"/>
          </ac:spMkLst>
        </pc:spChg>
        <pc:picChg chg="del">
          <ac:chgData name="Lindsey Goodlow" userId="e64eb041-c3b7-4537-b144-24ab5979b462" providerId="ADAL" clId="{4492D5EA-6E6C-4E33-9E9E-002577E3FD4B}" dt="2022-01-12T15:37:52.204" v="2115" actId="478"/>
          <ac:picMkLst>
            <pc:docMk/>
            <pc:sldMk cId="1707666310" sldId="725"/>
            <ac:picMk id="5" creationId="{248B8A88-D838-4813-994A-9B69902E2257}"/>
          </ac:picMkLst>
        </pc:picChg>
        <pc:picChg chg="add mod">
          <ac:chgData name="Lindsey Goodlow" userId="e64eb041-c3b7-4537-b144-24ab5979b462" providerId="ADAL" clId="{4492D5EA-6E6C-4E33-9E9E-002577E3FD4B}" dt="2022-01-12T15:38:33.155" v="2153" actId="14100"/>
          <ac:picMkLst>
            <pc:docMk/>
            <pc:sldMk cId="1707666310" sldId="725"/>
            <ac:picMk id="7" creationId="{8110176D-437A-4101-B83F-4078DEC4FA70}"/>
          </ac:picMkLst>
        </pc:picChg>
      </pc:sldChg>
      <pc:sldChg chg="addSp delSp modSp add mod">
        <pc:chgData name="Lindsey Goodlow" userId="e64eb041-c3b7-4537-b144-24ab5979b462" providerId="ADAL" clId="{4492D5EA-6E6C-4E33-9E9E-002577E3FD4B}" dt="2022-01-12T15:48:28.385" v="2513" actId="1582"/>
        <pc:sldMkLst>
          <pc:docMk/>
          <pc:sldMk cId="845515311" sldId="726"/>
        </pc:sldMkLst>
        <pc:spChg chg="mod">
          <ac:chgData name="Lindsey Goodlow" userId="e64eb041-c3b7-4537-b144-24ab5979b462" providerId="ADAL" clId="{4492D5EA-6E6C-4E33-9E9E-002577E3FD4B}" dt="2022-01-12T15:43:03.122" v="2374" actId="20577"/>
          <ac:spMkLst>
            <pc:docMk/>
            <pc:sldMk cId="845515311" sldId="726"/>
            <ac:spMk id="2" creationId="{DFE1D9F5-2159-40F3-877E-6B3D62D6A8D5}"/>
          </ac:spMkLst>
        </pc:spChg>
        <pc:spChg chg="mod">
          <ac:chgData name="Lindsey Goodlow" userId="e64eb041-c3b7-4537-b144-24ab5979b462" providerId="ADAL" clId="{4492D5EA-6E6C-4E33-9E9E-002577E3FD4B}" dt="2022-01-12T15:47:41.134" v="2501" actId="207"/>
          <ac:spMkLst>
            <pc:docMk/>
            <pc:sldMk cId="845515311" sldId="726"/>
            <ac:spMk id="3" creationId="{3EA1264F-F7EF-40BE-86F9-02CD31129499}"/>
          </ac:spMkLst>
        </pc:spChg>
        <pc:spChg chg="add mod">
          <ac:chgData name="Lindsey Goodlow" userId="e64eb041-c3b7-4537-b144-24ab5979b462" providerId="ADAL" clId="{4492D5EA-6E6C-4E33-9E9E-002577E3FD4B}" dt="2022-01-12T15:48:28.385" v="2513" actId="1582"/>
          <ac:spMkLst>
            <pc:docMk/>
            <pc:sldMk cId="845515311" sldId="726"/>
            <ac:spMk id="6" creationId="{7728809E-E158-418B-B19E-9B8207317EC4}"/>
          </ac:spMkLst>
        </pc:spChg>
        <pc:spChg chg="del">
          <ac:chgData name="Lindsey Goodlow" userId="e64eb041-c3b7-4537-b144-24ab5979b462" providerId="ADAL" clId="{4492D5EA-6E6C-4E33-9E9E-002577E3FD4B}" dt="2022-01-12T15:47:44.421" v="2504" actId="478"/>
          <ac:spMkLst>
            <pc:docMk/>
            <pc:sldMk cId="845515311" sldId="726"/>
            <ac:spMk id="8" creationId="{354C210D-1DF9-4BD9-88E3-5AC7AA32AEF6}"/>
          </ac:spMkLst>
        </pc:spChg>
        <pc:spChg chg="del">
          <ac:chgData name="Lindsey Goodlow" userId="e64eb041-c3b7-4537-b144-24ab5979b462" providerId="ADAL" clId="{4492D5EA-6E6C-4E33-9E9E-002577E3FD4B}" dt="2022-01-12T15:47:43.742" v="2503" actId="478"/>
          <ac:spMkLst>
            <pc:docMk/>
            <pc:sldMk cId="845515311" sldId="726"/>
            <ac:spMk id="9" creationId="{6F491A9D-07B1-4F29-9795-913985AF1D3C}"/>
          </ac:spMkLst>
        </pc:spChg>
        <pc:picChg chg="add mod">
          <ac:chgData name="Lindsey Goodlow" userId="e64eb041-c3b7-4537-b144-24ab5979b462" providerId="ADAL" clId="{4492D5EA-6E6C-4E33-9E9E-002577E3FD4B}" dt="2022-01-12T15:48:13.761" v="2509" actId="14100"/>
          <ac:picMkLst>
            <pc:docMk/>
            <pc:sldMk cId="845515311" sldId="726"/>
            <ac:picMk id="5" creationId="{F5B0FFAE-DA82-422B-994E-FF1599BBFCF1}"/>
          </ac:picMkLst>
        </pc:picChg>
        <pc:picChg chg="del">
          <ac:chgData name="Lindsey Goodlow" userId="e64eb041-c3b7-4537-b144-24ab5979b462" providerId="ADAL" clId="{4492D5EA-6E6C-4E33-9E9E-002577E3FD4B}" dt="2022-01-12T15:47:42.828" v="2502" actId="478"/>
          <ac:picMkLst>
            <pc:docMk/>
            <pc:sldMk cId="845515311" sldId="726"/>
            <ac:picMk id="7" creationId="{8110176D-437A-4101-B83F-4078DEC4FA70}"/>
          </ac:picMkLst>
        </pc:picChg>
      </pc:sldChg>
      <pc:sldChg chg="addSp delSp modSp add mod">
        <pc:chgData name="Lindsey Goodlow" userId="e64eb041-c3b7-4537-b144-24ab5979b462" providerId="ADAL" clId="{4492D5EA-6E6C-4E33-9E9E-002577E3FD4B}" dt="2022-01-12T15:49:41.873" v="2596" actId="207"/>
        <pc:sldMkLst>
          <pc:docMk/>
          <pc:sldMk cId="366872158" sldId="727"/>
        </pc:sldMkLst>
        <pc:spChg chg="mod">
          <ac:chgData name="Lindsey Goodlow" userId="e64eb041-c3b7-4537-b144-24ab5979b462" providerId="ADAL" clId="{4492D5EA-6E6C-4E33-9E9E-002577E3FD4B}" dt="2022-01-12T15:49:41.873" v="2596" actId="207"/>
          <ac:spMkLst>
            <pc:docMk/>
            <pc:sldMk cId="366872158" sldId="727"/>
            <ac:spMk id="3" creationId="{3EA1264F-F7EF-40BE-86F9-02CD31129499}"/>
          </ac:spMkLst>
        </pc:spChg>
        <pc:spChg chg="del">
          <ac:chgData name="Lindsey Goodlow" userId="e64eb041-c3b7-4537-b144-24ab5979b462" providerId="ADAL" clId="{4492D5EA-6E6C-4E33-9E9E-002577E3FD4B}" dt="2022-01-12T15:48:58.038" v="2516" actId="478"/>
          <ac:spMkLst>
            <pc:docMk/>
            <pc:sldMk cId="366872158" sldId="727"/>
            <ac:spMk id="6" creationId="{7728809E-E158-418B-B19E-9B8207317EC4}"/>
          </ac:spMkLst>
        </pc:spChg>
        <pc:picChg chg="del">
          <ac:chgData name="Lindsey Goodlow" userId="e64eb041-c3b7-4537-b144-24ab5979b462" providerId="ADAL" clId="{4492D5EA-6E6C-4E33-9E9E-002577E3FD4B}" dt="2022-01-12T15:48:55.666" v="2515" actId="478"/>
          <ac:picMkLst>
            <pc:docMk/>
            <pc:sldMk cId="366872158" sldId="727"/>
            <ac:picMk id="5" creationId="{F5B0FFAE-DA82-422B-994E-FF1599BBFCF1}"/>
          </ac:picMkLst>
        </pc:picChg>
        <pc:picChg chg="add mod">
          <ac:chgData name="Lindsey Goodlow" userId="e64eb041-c3b7-4537-b144-24ab5979b462" providerId="ADAL" clId="{4492D5EA-6E6C-4E33-9E9E-002577E3FD4B}" dt="2022-01-12T15:49:10.704" v="2520" actId="14100"/>
          <ac:picMkLst>
            <pc:docMk/>
            <pc:sldMk cId="366872158" sldId="727"/>
            <ac:picMk id="7" creationId="{12A0EBEE-ED50-4DC5-A644-7B4CB287CC32}"/>
          </ac:picMkLst>
        </pc:picChg>
      </pc:sldChg>
      <pc:sldChg chg="addSp delSp modSp add mod ord">
        <pc:chgData name="Lindsey Goodlow" userId="e64eb041-c3b7-4537-b144-24ab5979b462" providerId="ADAL" clId="{4492D5EA-6E6C-4E33-9E9E-002577E3FD4B}" dt="2022-01-12T16:11:56.664" v="3083" actId="1582"/>
        <pc:sldMkLst>
          <pc:docMk/>
          <pc:sldMk cId="2809531905" sldId="728"/>
        </pc:sldMkLst>
        <pc:spChg chg="mod">
          <ac:chgData name="Lindsey Goodlow" userId="e64eb041-c3b7-4537-b144-24ab5979b462" providerId="ADAL" clId="{4492D5EA-6E6C-4E33-9E9E-002577E3FD4B}" dt="2022-01-12T16:11:10.380" v="3075" actId="20577"/>
          <ac:spMkLst>
            <pc:docMk/>
            <pc:sldMk cId="2809531905" sldId="728"/>
            <ac:spMk id="3" creationId="{3EA1264F-F7EF-40BE-86F9-02CD31129499}"/>
          </ac:spMkLst>
        </pc:spChg>
        <pc:spChg chg="add mod">
          <ac:chgData name="Lindsey Goodlow" userId="e64eb041-c3b7-4537-b144-24ab5979b462" providerId="ADAL" clId="{4492D5EA-6E6C-4E33-9E9E-002577E3FD4B}" dt="2022-01-12T16:11:56.664" v="3083" actId="1582"/>
          <ac:spMkLst>
            <pc:docMk/>
            <pc:sldMk cId="2809531905" sldId="728"/>
            <ac:spMk id="9" creationId="{FDDBF8C6-8580-4347-91F2-B84EB7C401FC}"/>
          </ac:spMkLst>
        </pc:spChg>
        <pc:picChg chg="add del mod">
          <ac:chgData name="Lindsey Goodlow" userId="e64eb041-c3b7-4537-b144-24ab5979b462" providerId="ADAL" clId="{4492D5EA-6E6C-4E33-9E9E-002577E3FD4B}" dt="2022-01-12T16:09:42.107" v="3056" actId="478"/>
          <ac:picMkLst>
            <pc:docMk/>
            <pc:sldMk cId="2809531905" sldId="728"/>
            <ac:picMk id="5" creationId="{F396E120-E9A9-4E11-90F4-DEE9BA35FB9C}"/>
          </ac:picMkLst>
        </pc:picChg>
        <pc:picChg chg="del">
          <ac:chgData name="Lindsey Goodlow" userId="e64eb041-c3b7-4537-b144-24ab5979b462" providerId="ADAL" clId="{4492D5EA-6E6C-4E33-9E9E-002577E3FD4B}" dt="2022-01-12T15:51:53.660" v="2598" actId="478"/>
          <ac:picMkLst>
            <pc:docMk/>
            <pc:sldMk cId="2809531905" sldId="728"/>
            <ac:picMk id="7" creationId="{12A0EBEE-ED50-4DC5-A644-7B4CB287CC32}"/>
          </ac:picMkLst>
        </pc:picChg>
        <pc:picChg chg="add mod">
          <ac:chgData name="Lindsey Goodlow" userId="e64eb041-c3b7-4537-b144-24ab5979b462" providerId="ADAL" clId="{4492D5EA-6E6C-4E33-9E9E-002577E3FD4B}" dt="2022-01-12T16:11:38.365" v="3079" actId="14100"/>
          <ac:picMkLst>
            <pc:docMk/>
            <pc:sldMk cId="2809531905" sldId="728"/>
            <ac:picMk id="8" creationId="{D2AD43B5-607C-48AF-9486-A421A3C7C38C}"/>
          </ac:picMkLst>
        </pc:picChg>
      </pc:sldChg>
      <pc:sldChg chg="addSp modSp add mod">
        <pc:chgData name="Lindsey Goodlow" userId="e64eb041-c3b7-4537-b144-24ab5979b462" providerId="ADAL" clId="{4492D5EA-6E6C-4E33-9E9E-002577E3FD4B}" dt="2022-01-12T16:10:46.196" v="3071" actId="20577"/>
        <pc:sldMkLst>
          <pc:docMk/>
          <pc:sldMk cId="2560629805" sldId="729"/>
        </pc:sldMkLst>
        <pc:spChg chg="mod">
          <ac:chgData name="Lindsey Goodlow" userId="e64eb041-c3b7-4537-b144-24ab5979b462" providerId="ADAL" clId="{4492D5EA-6E6C-4E33-9E9E-002577E3FD4B}" dt="2022-01-12T16:10:46.196" v="3071" actId="20577"/>
          <ac:spMkLst>
            <pc:docMk/>
            <pc:sldMk cId="2560629805" sldId="729"/>
            <ac:spMk id="3" creationId="{3EA1264F-F7EF-40BE-86F9-02CD31129499}"/>
          </ac:spMkLst>
        </pc:spChg>
        <pc:spChg chg="add mod">
          <ac:chgData name="Lindsey Goodlow" userId="e64eb041-c3b7-4537-b144-24ab5979b462" providerId="ADAL" clId="{4492D5EA-6E6C-4E33-9E9E-002577E3FD4B}" dt="2022-01-12T16:10:36.438" v="3067" actId="1582"/>
          <ac:spMkLst>
            <pc:docMk/>
            <pc:sldMk cId="2560629805" sldId="729"/>
            <ac:spMk id="6" creationId="{5D1C72F0-EFC6-49DB-8BAE-A66FCD6C0451}"/>
          </ac:spMkLst>
        </pc:spChg>
        <pc:picChg chg="add mod">
          <ac:chgData name="Lindsey Goodlow" userId="e64eb041-c3b7-4537-b144-24ab5979b462" providerId="ADAL" clId="{4492D5EA-6E6C-4E33-9E9E-002577E3FD4B}" dt="2022-01-12T16:10:18.451" v="3063" actId="14100"/>
          <ac:picMkLst>
            <pc:docMk/>
            <pc:sldMk cId="2560629805" sldId="729"/>
            <ac:picMk id="5" creationId="{A159EFA4-1DEF-4DD8-8C9E-9D4A3A7458EC}"/>
          </ac:picMkLst>
        </pc:picChg>
      </pc:sldChg>
      <pc:sldChg chg="addSp delSp modSp add mod">
        <pc:chgData name="Lindsey Goodlow" userId="e64eb041-c3b7-4537-b144-24ab5979b462" providerId="ADAL" clId="{4492D5EA-6E6C-4E33-9E9E-002577E3FD4B}" dt="2022-01-12T16:15:53.197" v="3326" actId="12"/>
        <pc:sldMkLst>
          <pc:docMk/>
          <pc:sldMk cId="3293492519" sldId="730"/>
        </pc:sldMkLst>
        <pc:spChg chg="mod">
          <ac:chgData name="Lindsey Goodlow" userId="e64eb041-c3b7-4537-b144-24ab5979b462" providerId="ADAL" clId="{4492D5EA-6E6C-4E33-9E9E-002577E3FD4B}" dt="2022-01-12T16:15:53.197" v="3326" actId="12"/>
          <ac:spMkLst>
            <pc:docMk/>
            <pc:sldMk cId="3293492519" sldId="730"/>
            <ac:spMk id="3" creationId="{3EA1264F-F7EF-40BE-86F9-02CD31129499}"/>
          </ac:spMkLst>
        </pc:spChg>
        <pc:spChg chg="add mod">
          <ac:chgData name="Lindsey Goodlow" userId="e64eb041-c3b7-4537-b144-24ab5979b462" providerId="ADAL" clId="{4492D5EA-6E6C-4E33-9E9E-002577E3FD4B}" dt="2022-01-12T16:15:44.480" v="3324" actId="1582"/>
          <ac:spMkLst>
            <pc:docMk/>
            <pc:sldMk cId="3293492519" sldId="730"/>
            <ac:spMk id="6" creationId="{E4A36846-4BA4-4581-A62F-2ED96F78ADD5}"/>
          </ac:spMkLst>
        </pc:spChg>
        <pc:spChg chg="del">
          <ac:chgData name="Lindsey Goodlow" userId="e64eb041-c3b7-4537-b144-24ab5979b462" providerId="ADAL" clId="{4492D5EA-6E6C-4E33-9E9E-002577E3FD4B}" dt="2022-01-12T16:12:21.931" v="3085" actId="478"/>
          <ac:spMkLst>
            <pc:docMk/>
            <pc:sldMk cId="3293492519" sldId="730"/>
            <ac:spMk id="9" creationId="{FDDBF8C6-8580-4347-91F2-B84EB7C401FC}"/>
          </ac:spMkLst>
        </pc:spChg>
        <pc:picChg chg="add mod">
          <ac:chgData name="Lindsey Goodlow" userId="e64eb041-c3b7-4537-b144-24ab5979b462" providerId="ADAL" clId="{4492D5EA-6E6C-4E33-9E9E-002577E3FD4B}" dt="2022-01-12T16:15:31.884" v="3320" actId="14100"/>
          <ac:picMkLst>
            <pc:docMk/>
            <pc:sldMk cId="3293492519" sldId="730"/>
            <ac:picMk id="5" creationId="{C0959651-6810-458A-A241-AA47EA085745}"/>
          </ac:picMkLst>
        </pc:picChg>
        <pc:picChg chg="del">
          <ac:chgData name="Lindsey Goodlow" userId="e64eb041-c3b7-4537-b144-24ab5979b462" providerId="ADAL" clId="{4492D5EA-6E6C-4E33-9E9E-002577E3FD4B}" dt="2022-01-12T16:12:23.467" v="3086" actId="478"/>
          <ac:picMkLst>
            <pc:docMk/>
            <pc:sldMk cId="3293492519" sldId="730"/>
            <ac:picMk id="8" creationId="{D2AD43B5-607C-48AF-9486-A421A3C7C38C}"/>
          </ac:picMkLst>
        </pc:picChg>
      </pc:sldChg>
      <pc:sldChg chg="addSp delSp modSp add mod">
        <pc:chgData name="Lindsey Goodlow" userId="e64eb041-c3b7-4537-b144-24ab5979b462" providerId="ADAL" clId="{4492D5EA-6E6C-4E33-9E9E-002577E3FD4B}" dt="2022-01-12T16:35:33.400" v="4074" actId="12"/>
        <pc:sldMkLst>
          <pc:docMk/>
          <pc:sldMk cId="1619756355" sldId="731"/>
        </pc:sldMkLst>
        <pc:spChg chg="mod">
          <ac:chgData name="Lindsey Goodlow" userId="e64eb041-c3b7-4537-b144-24ab5979b462" providerId="ADAL" clId="{4492D5EA-6E6C-4E33-9E9E-002577E3FD4B}" dt="2022-01-12T16:35:33.400" v="4074" actId="12"/>
          <ac:spMkLst>
            <pc:docMk/>
            <pc:sldMk cId="1619756355" sldId="731"/>
            <ac:spMk id="3" creationId="{3EA1264F-F7EF-40BE-86F9-02CD31129499}"/>
          </ac:spMkLst>
        </pc:spChg>
        <pc:spChg chg="del">
          <ac:chgData name="Lindsey Goodlow" userId="e64eb041-c3b7-4537-b144-24ab5979b462" providerId="ADAL" clId="{4492D5EA-6E6C-4E33-9E9E-002577E3FD4B}" dt="2022-01-12T16:17:50.494" v="3454" actId="478"/>
          <ac:spMkLst>
            <pc:docMk/>
            <pc:sldMk cId="1619756355" sldId="731"/>
            <ac:spMk id="6" creationId="{E4A36846-4BA4-4581-A62F-2ED96F78ADD5}"/>
          </ac:spMkLst>
        </pc:spChg>
        <pc:spChg chg="add mod">
          <ac:chgData name="Lindsey Goodlow" userId="e64eb041-c3b7-4537-b144-24ab5979b462" providerId="ADAL" clId="{4492D5EA-6E6C-4E33-9E9E-002577E3FD4B}" dt="2022-01-12T16:18:23.216" v="3462" actId="1582"/>
          <ac:spMkLst>
            <pc:docMk/>
            <pc:sldMk cId="1619756355" sldId="731"/>
            <ac:spMk id="8" creationId="{976BFA47-CD3A-4EE6-B1F1-D2D904ED772B}"/>
          </ac:spMkLst>
        </pc:spChg>
        <pc:spChg chg="add mod">
          <ac:chgData name="Lindsey Goodlow" userId="e64eb041-c3b7-4537-b144-24ab5979b462" providerId="ADAL" clId="{4492D5EA-6E6C-4E33-9E9E-002577E3FD4B}" dt="2022-01-12T16:18:40.105" v="3466" actId="1582"/>
          <ac:spMkLst>
            <pc:docMk/>
            <pc:sldMk cId="1619756355" sldId="731"/>
            <ac:spMk id="9" creationId="{38237624-BBF3-460C-A186-0A9028A5B9AE}"/>
          </ac:spMkLst>
        </pc:spChg>
        <pc:picChg chg="del">
          <ac:chgData name="Lindsey Goodlow" userId="e64eb041-c3b7-4537-b144-24ab5979b462" providerId="ADAL" clId="{4492D5EA-6E6C-4E33-9E9E-002577E3FD4B}" dt="2022-01-12T16:17:49.092" v="3453" actId="478"/>
          <ac:picMkLst>
            <pc:docMk/>
            <pc:sldMk cId="1619756355" sldId="731"/>
            <ac:picMk id="5" creationId="{C0959651-6810-458A-A241-AA47EA085745}"/>
          </ac:picMkLst>
        </pc:picChg>
        <pc:picChg chg="add mod">
          <ac:chgData name="Lindsey Goodlow" userId="e64eb041-c3b7-4537-b144-24ab5979b462" providerId="ADAL" clId="{4492D5EA-6E6C-4E33-9E9E-002577E3FD4B}" dt="2022-01-12T16:18:06.095" v="3458" actId="14100"/>
          <ac:picMkLst>
            <pc:docMk/>
            <pc:sldMk cId="1619756355" sldId="731"/>
            <ac:picMk id="7" creationId="{E0D88A1C-4BF3-4926-9E86-3D63A3C7AAF5}"/>
          </ac:picMkLst>
        </pc:picChg>
      </pc:sldChg>
      <pc:sldChg chg="addSp delSp modSp add mod">
        <pc:chgData name="Lindsey Goodlow" userId="e64eb041-c3b7-4537-b144-24ab5979b462" providerId="ADAL" clId="{4492D5EA-6E6C-4E33-9E9E-002577E3FD4B}" dt="2022-01-12T16:35:48.253" v="4076" actId="12"/>
        <pc:sldMkLst>
          <pc:docMk/>
          <pc:sldMk cId="856976148" sldId="732"/>
        </pc:sldMkLst>
        <pc:spChg chg="mod">
          <ac:chgData name="Lindsey Goodlow" userId="e64eb041-c3b7-4537-b144-24ab5979b462" providerId="ADAL" clId="{4492D5EA-6E6C-4E33-9E9E-002577E3FD4B}" dt="2022-01-12T16:35:48.253" v="4076" actId="12"/>
          <ac:spMkLst>
            <pc:docMk/>
            <pc:sldMk cId="856976148" sldId="732"/>
            <ac:spMk id="3" creationId="{3EA1264F-F7EF-40BE-86F9-02CD31129499}"/>
          </ac:spMkLst>
        </pc:spChg>
        <pc:spChg chg="add mod">
          <ac:chgData name="Lindsey Goodlow" userId="e64eb041-c3b7-4537-b144-24ab5979b462" providerId="ADAL" clId="{4492D5EA-6E6C-4E33-9E9E-002577E3FD4B}" dt="2022-01-12T16:23:50.542" v="3755" actId="1582"/>
          <ac:spMkLst>
            <pc:docMk/>
            <pc:sldMk cId="856976148" sldId="732"/>
            <ac:spMk id="6" creationId="{9B802CFC-2766-46E1-9EC3-B118EB012800}"/>
          </ac:spMkLst>
        </pc:spChg>
        <pc:spChg chg="del">
          <ac:chgData name="Lindsey Goodlow" userId="e64eb041-c3b7-4537-b144-24ab5979b462" providerId="ADAL" clId="{4492D5EA-6E6C-4E33-9E9E-002577E3FD4B}" dt="2022-01-12T16:19:43.108" v="3470" actId="478"/>
          <ac:spMkLst>
            <pc:docMk/>
            <pc:sldMk cId="856976148" sldId="732"/>
            <ac:spMk id="8" creationId="{976BFA47-CD3A-4EE6-B1F1-D2D904ED772B}"/>
          </ac:spMkLst>
        </pc:spChg>
        <pc:spChg chg="del">
          <ac:chgData name="Lindsey Goodlow" userId="e64eb041-c3b7-4537-b144-24ab5979b462" providerId="ADAL" clId="{4492D5EA-6E6C-4E33-9E9E-002577E3FD4B}" dt="2022-01-12T16:19:42.433" v="3469" actId="478"/>
          <ac:spMkLst>
            <pc:docMk/>
            <pc:sldMk cId="856976148" sldId="732"/>
            <ac:spMk id="9" creationId="{38237624-BBF3-460C-A186-0A9028A5B9AE}"/>
          </ac:spMkLst>
        </pc:spChg>
        <pc:spChg chg="add mod">
          <ac:chgData name="Lindsey Goodlow" userId="e64eb041-c3b7-4537-b144-24ab5979b462" providerId="ADAL" clId="{4492D5EA-6E6C-4E33-9E9E-002577E3FD4B}" dt="2022-01-12T16:34:09.090" v="3971" actId="1582"/>
          <ac:spMkLst>
            <pc:docMk/>
            <pc:sldMk cId="856976148" sldId="732"/>
            <ac:spMk id="10" creationId="{FC2CC933-9DEE-41C0-A0C5-A44ECE50B8EA}"/>
          </ac:spMkLst>
        </pc:spChg>
        <pc:picChg chg="add mod">
          <ac:chgData name="Lindsey Goodlow" userId="e64eb041-c3b7-4537-b144-24ab5979b462" providerId="ADAL" clId="{4492D5EA-6E6C-4E33-9E9E-002577E3FD4B}" dt="2022-01-12T16:23:29.814" v="3751" actId="14100"/>
          <ac:picMkLst>
            <pc:docMk/>
            <pc:sldMk cId="856976148" sldId="732"/>
            <ac:picMk id="5" creationId="{B06FF666-3554-4904-BBCC-5084FE774874}"/>
          </ac:picMkLst>
        </pc:picChg>
        <pc:picChg chg="del">
          <ac:chgData name="Lindsey Goodlow" userId="e64eb041-c3b7-4537-b144-24ab5979b462" providerId="ADAL" clId="{4492D5EA-6E6C-4E33-9E9E-002577E3FD4B}" dt="2022-01-12T16:19:40.927" v="3468" actId="478"/>
          <ac:picMkLst>
            <pc:docMk/>
            <pc:sldMk cId="856976148" sldId="732"/>
            <ac:picMk id="7" creationId="{E0D88A1C-4BF3-4926-9E86-3D63A3C7AAF5}"/>
          </ac:picMkLst>
        </pc:picChg>
      </pc:sldChg>
      <pc:sldChg chg="new del">
        <pc:chgData name="Lindsey Goodlow" userId="e64eb041-c3b7-4537-b144-24ab5979b462" providerId="ADAL" clId="{4492D5EA-6E6C-4E33-9E9E-002577E3FD4B}" dt="2022-01-12T16:34:29.019" v="3973" actId="680"/>
        <pc:sldMkLst>
          <pc:docMk/>
          <pc:sldMk cId="212449124" sldId="733"/>
        </pc:sldMkLst>
      </pc:sldChg>
      <pc:sldChg chg="addSp delSp modSp add mod">
        <pc:chgData name="Lindsey Goodlow" userId="e64eb041-c3b7-4537-b144-24ab5979b462" providerId="ADAL" clId="{4492D5EA-6E6C-4E33-9E9E-002577E3FD4B}" dt="2022-01-12T17:11:29.137" v="4321" actId="1582"/>
        <pc:sldMkLst>
          <pc:docMk/>
          <pc:sldMk cId="3325218739" sldId="733"/>
        </pc:sldMkLst>
        <pc:spChg chg="mod">
          <ac:chgData name="Lindsey Goodlow" userId="e64eb041-c3b7-4537-b144-24ab5979b462" providerId="ADAL" clId="{4492D5EA-6E6C-4E33-9E9E-002577E3FD4B}" dt="2022-01-12T17:11:14.070" v="4317" actId="207"/>
          <ac:spMkLst>
            <pc:docMk/>
            <pc:sldMk cId="3325218739" sldId="733"/>
            <ac:spMk id="3" creationId="{3EA1264F-F7EF-40BE-86F9-02CD31129499}"/>
          </ac:spMkLst>
        </pc:spChg>
        <pc:spChg chg="del">
          <ac:chgData name="Lindsey Goodlow" userId="e64eb041-c3b7-4537-b144-24ab5979b462" providerId="ADAL" clId="{4492D5EA-6E6C-4E33-9E9E-002577E3FD4B}" dt="2022-01-12T17:08:15.479" v="4109" actId="478"/>
          <ac:spMkLst>
            <pc:docMk/>
            <pc:sldMk cId="3325218739" sldId="733"/>
            <ac:spMk id="6" creationId="{9B802CFC-2766-46E1-9EC3-B118EB012800}"/>
          </ac:spMkLst>
        </pc:spChg>
        <pc:spChg chg="del">
          <ac:chgData name="Lindsey Goodlow" userId="e64eb041-c3b7-4537-b144-24ab5979b462" providerId="ADAL" clId="{4492D5EA-6E6C-4E33-9E9E-002577E3FD4B}" dt="2022-01-12T17:08:16.437" v="4110" actId="478"/>
          <ac:spMkLst>
            <pc:docMk/>
            <pc:sldMk cId="3325218739" sldId="733"/>
            <ac:spMk id="10" creationId="{FC2CC933-9DEE-41C0-A0C5-A44ECE50B8EA}"/>
          </ac:spMkLst>
        </pc:spChg>
        <pc:spChg chg="add mod">
          <ac:chgData name="Lindsey Goodlow" userId="e64eb041-c3b7-4537-b144-24ab5979b462" providerId="ADAL" clId="{4492D5EA-6E6C-4E33-9E9E-002577E3FD4B}" dt="2022-01-12T17:11:29.137" v="4321" actId="1582"/>
          <ac:spMkLst>
            <pc:docMk/>
            <pc:sldMk cId="3325218739" sldId="733"/>
            <ac:spMk id="11" creationId="{93134391-1FE6-4631-B2D9-6AB457D89DF3}"/>
          </ac:spMkLst>
        </pc:spChg>
        <pc:picChg chg="del">
          <ac:chgData name="Lindsey Goodlow" userId="e64eb041-c3b7-4537-b144-24ab5979b462" providerId="ADAL" clId="{4492D5EA-6E6C-4E33-9E9E-002577E3FD4B}" dt="2022-01-12T17:08:14.481" v="4108" actId="478"/>
          <ac:picMkLst>
            <pc:docMk/>
            <pc:sldMk cId="3325218739" sldId="733"/>
            <ac:picMk id="5" creationId="{B06FF666-3554-4904-BBCC-5084FE774874}"/>
          </ac:picMkLst>
        </pc:picChg>
        <pc:picChg chg="add del mod">
          <ac:chgData name="Lindsey Goodlow" userId="e64eb041-c3b7-4537-b144-24ab5979b462" providerId="ADAL" clId="{4492D5EA-6E6C-4E33-9E9E-002577E3FD4B}" dt="2022-01-12T17:08:46.161" v="4113" actId="478"/>
          <ac:picMkLst>
            <pc:docMk/>
            <pc:sldMk cId="3325218739" sldId="733"/>
            <ac:picMk id="7" creationId="{CDF54C8A-8B80-444C-888B-9B91C8524D8A}"/>
          </ac:picMkLst>
        </pc:picChg>
        <pc:picChg chg="add mod modCrop">
          <ac:chgData name="Lindsey Goodlow" userId="e64eb041-c3b7-4537-b144-24ab5979b462" providerId="ADAL" clId="{4492D5EA-6E6C-4E33-9E9E-002577E3FD4B}" dt="2022-01-12T17:10:38.623" v="4261" actId="14100"/>
          <ac:picMkLst>
            <pc:docMk/>
            <pc:sldMk cId="3325218739" sldId="733"/>
            <ac:picMk id="9" creationId="{09564602-846D-4327-918A-A1CDC04BBB09}"/>
          </ac:picMkLst>
        </pc:picChg>
      </pc:sldChg>
      <pc:sldChg chg="addSp delSp modSp add mod ord">
        <pc:chgData name="Lindsey Goodlow" userId="e64eb041-c3b7-4537-b144-24ab5979b462" providerId="ADAL" clId="{4492D5EA-6E6C-4E33-9E9E-002577E3FD4B}" dt="2022-01-12T17:09:32.246" v="4121" actId="12"/>
        <pc:sldMkLst>
          <pc:docMk/>
          <pc:sldMk cId="393661550" sldId="734"/>
        </pc:sldMkLst>
        <pc:spChg chg="mod">
          <ac:chgData name="Lindsey Goodlow" userId="e64eb041-c3b7-4537-b144-24ab5979b462" providerId="ADAL" clId="{4492D5EA-6E6C-4E33-9E9E-002577E3FD4B}" dt="2022-01-12T17:09:32.246" v="4121" actId="12"/>
          <ac:spMkLst>
            <pc:docMk/>
            <pc:sldMk cId="393661550" sldId="734"/>
            <ac:spMk id="3" creationId="{3EA1264F-F7EF-40BE-86F9-02CD31129499}"/>
          </ac:spMkLst>
        </pc:spChg>
        <pc:spChg chg="add mod">
          <ac:chgData name="Lindsey Goodlow" userId="e64eb041-c3b7-4537-b144-24ab5979b462" providerId="ADAL" clId="{4492D5EA-6E6C-4E33-9E9E-002577E3FD4B}" dt="2022-01-12T16:37:26.406" v="4107" actId="1582"/>
          <ac:spMkLst>
            <pc:docMk/>
            <pc:sldMk cId="393661550" sldId="734"/>
            <ac:spMk id="6" creationId="{D9205DC7-7B90-4926-9901-E3453E87E6DE}"/>
          </ac:spMkLst>
        </pc:spChg>
        <pc:spChg chg="del">
          <ac:chgData name="Lindsey Goodlow" userId="e64eb041-c3b7-4537-b144-24ab5979b462" providerId="ADAL" clId="{4492D5EA-6E6C-4E33-9E9E-002577E3FD4B}" dt="2022-01-12T16:36:36.151" v="4098" actId="478"/>
          <ac:spMkLst>
            <pc:docMk/>
            <pc:sldMk cId="393661550" sldId="734"/>
            <ac:spMk id="8" creationId="{976BFA47-CD3A-4EE6-B1F1-D2D904ED772B}"/>
          </ac:spMkLst>
        </pc:spChg>
        <pc:spChg chg="del">
          <ac:chgData name="Lindsey Goodlow" userId="e64eb041-c3b7-4537-b144-24ab5979b462" providerId="ADAL" clId="{4492D5EA-6E6C-4E33-9E9E-002577E3FD4B}" dt="2022-01-12T16:36:35.155" v="4097" actId="478"/>
          <ac:spMkLst>
            <pc:docMk/>
            <pc:sldMk cId="393661550" sldId="734"/>
            <ac:spMk id="9" creationId="{38237624-BBF3-460C-A186-0A9028A5B9AE}"/>
          </ac:spMkLst>
        </pc:spChg>
        <pc:picChg chg="add mod">
          <ac:chgData name="Lindsey Goodlow" userId="e64eb041-c3b7-4537-b144-24ab5979b462" providerId="ADAL" clId="{4492D5EA-6E6C-4E33-9E9E-002577E3FD4B}" dt="2022-01-12T16:37:15.358" v="4103" actId="14100"/>
          <ac:picMkLst>
            <pc:docMk/>
            <pc:sldMk cId="393661550" sldId="734"/>
            <ac:picMk id="5" creationId="{F43AFCB5-1196-4875-AEC0-A1B4B917A8FF}"/>
          </ac:picMkLst>
        </pc:picChg>
        <pc:picChg chg="del">
          <ac:chgData name="Lindsey Goodlow" userId="e64eb041-c3b7-4537-b144-24ab5979b462" providerId="ADAL" clId="{4492D5EA-6E6C-4E33-9E9E-002577E3FD4B}" dt="2022-01-12T16:36:33.237" v="4096" actId="478"/>
          <ac:picMkLst>
            <pc:docMk/>
            <pc:sldMk cId="393661550" sldId="734"/>
            <ac:picMk id="7" creationId="{E0D88A1C-4BF3-4926-9E86-3D63A3C7AAF5}"/>
          </ac:picMkLst>
        </pc:picChg>
      </pc:sldChg>
      <pc:sldChg chg="addSp delSp modSp add mod ord">
        <pc:chgData name="Lindsey Goodlow" userId="e64eb041-c3b7-4537-b144-24ab5979b462" providerId="ADAL" clId="{4492D5EA-6E6C-4E33-9E9E-002577E3FD4B}" dt="2022-01-12T17:15:00.351" v="4483" actId="1582"/>
        <pc:sldMkLst>
          <pc:docMk/>
          <pc:sldMk cId="604269402" sldId="735"/>
        </pc:sldMkLst>
        <pc:spChg chg="mod">
          <ac:chgData name="Lindsey Goodlow" userId="e64eb041-c3b7-4537-b144-24ab5979b462" providerId="ADAL" clId="{4492D5EA-6E6C-4E33-9E9E-002577E3FD4B}" dt="2022-01-12T17:14:45.767" v="4479" actId="20577"/>
          <ac:spMkLst>
            <pc:docMk/>
            <pc:sldMk cId="604269402" sldId="735"/>
            <ac:spMk id="3" creationId="{3EA1264F-F7EF-40BE-86F9-02CD31129499}"/>
          </ac:spMkLst>
        </pc:spChg>
        <pc:spChg chg="del">
          <ac:chgData name="Lindsey Goodlow" userId="e64eb041-c3b7-4537-b144-24ab5979b462" providerId="ADAL" clId="{4492D5EA-6E6C-4E33-9E9E-002577E3FD4B}" dt="2022-01-12T17:12:40.137" v="4445" actId="478"/>
          <ac:spMkLst>
            <pc:docMk/>
            <pc:sldMk cId="604269402" sldId="735"/>
            <ac:spMk id="6" creationId="{D9205DC7-7B90-4926-9901-E3453E87E6DE}"/>
          </ac:spMkLst>
        </pc:spChg>
        <pc:spChg chg="add mod">
          <ac:chgData name="Lindsey Goodlow" userId="e64eb041-c3b7-4537-b144-24ab5979b462" providerId="ADAL" clId="{4492D5EA-6E6C-4E33-9E9E-002577E3FD4B}" dt="2022-01-12T17:15:00.351" v="4483" actId="1582"/>
          <ac:spMkLst>
            <pc:docMk/>
            <pc:sldMk cId="604269402" sldId="735"/>
            <ac:spMk id="8" creationId="{AEB30577-99B4-46C2-B240-3CC61C274F2B}"/>
          </ac:spMkLst>
        </pc:spChg>
        <pc:picChg chg="del">
          <ac:chgData name="Lindsey Goodlow" userId="e64eb041-c3b7-4537-b144-24ab5979b462" providerId="ADAL" clId="{4492D5EA-6E6C-4E33-9E9E-002577E3FD4B}" dt="2022-01-12T17:12:39.120" v="4444" actId="478"/>
          <ac:picMkLst>
            <pc:docMk/>
            <pc:sldMk cId="604269402" sldId="735"/>
            <ac:picMk id="5" creationId="{F43AFCB5-1196-4875-AEC0-A1B4B917A8FF}"/>
          </ac:picMkLst>
        </pc:picChg>
        <pc:picChg chg="add mod">
          <ac:chgData name="Lindsey Goodlow" userId="e64eb041-c3b7-4537-b144-24ab5979b462" providerId="ADAL" clId="{4492D5EA-6E6C-4E33-9E9E-002577E3FD4B}" dt="2022-01-12T17:14:25.666" v="4448" actId="14100"/>
          <ac:picMkLst>
            <pc:docMk/>
            <pc:sldMk cId="604269402" sldId="735"/>
            <ac:picMk id="7" creationId="{267EB909-9D22-4F3F-9CFA-1B505B4B4695}"/>
          </ac:picMkLst>
        </pc:picChg>
      </pc:sldChg>
      <pc:sldChg chg="addSp delSp modSp add mod">
        <pc:chgData name="Lindsey Goodlow" userId="e64eb041-c3b7-4537-b144-24ab5979b462" providerId="ADAL" clId="{4492D5EA-6E6C-4E33-9E9E-002577E3FD4B}" dt="2022-01-12T17:16:15.738" v="4519" actId="1582"/>
        <pc:sldMkLst>
          <pc:docMk/>
          <pc:sldMk cId="2982388812" sldId="736"/>
        </pc:sldMkLst>
        <pc:spChg chg="mod">
          <ac:chgData name="Lindsey Goodlow" userId="e64eb041-c3b7-4537-b144-24ab5979b462" providerId="ADAL" clId="{4492D5EA-6E6C-4E33-9E9E-002577E3FD4B}" dt="2022-01-12T17:15:24.587" v="4507" actId="207"/>
          <ac:spMkLst>
            <pc:docMk/>
            <pc:sldMk cId="2982388812" sldId="736"/>
            <ac:spMk id="3" creationId="{3EA1264F-F7EF-40BE-86F9-02CD31129499}"/>
          </ac:spMkLst>
        </pc:spChg>
        <pc:spChg chg="add mod">
          <ac:chgData name="Lindsey Goodlow" userId="e64eb041-c3b7-4537-b144-24ab5979b462" providerId="ADAL" clId="{4492D5EA-6E6C-4E33-9E9E-002577E3FD4B}" dt="2022-01-12T17:16:15.738" v="4519" actId="1582"/>
          <ac:spMkLst>
            <pc:docMk/>
            <pc:sldMk cId="2982388812" sldId="736"/>
            <ac:spMk id="6" creationId="{FDD735C7-F1A8-47A3-B910-4A002A843163}"/>
          </ac:spMkLst>
        </pc:spChg>
        <pc:spChg chg="del">
          <ac:chgData name="Lindsey Goodlow" userId="e64eb041-c3b7-4537-b144-24ab5979b462" providerId="ADAL" clId="{4492D5EA-6E6C-4E33-9E9E-002577E3FD4B}" dt="2022-01-12T17:15:26.941" v="4509" actId="478"/>
          <ac:spMkLst>
            <pc:docMk/>
            <pc:sldMk cId="2982388812" sldId="736"/>
            <ac:spMk id="8" creationId="{AEB30577-99B4-46C2-B240-3CC61C274F2B}"/>
          </ac:spMkLst>
        </pc:spChg>
        <pc:picChg chg="add mod">
          <ac:chgData name="Lindsey Goodlow" userId="e64eb041-c3b7-4537-b144-24ab5979b462" providerId="ADAL" clId="{4492D5EA-6E6C-4E33-9E9E-002577E3FD4B}" dt="2022-01-12T17:16:02.490" v="4515" actId="1076"/>
          <ac:picMkLst>
            <pc:docMk/>
            <pc:sldMk cId="2982388812" sldId="736"/>
            <ac:picMk id="5" creationId="{B3D82466-1740-40B8-A84A-4A1868DD3991}"/>
          </ac:picMkLst>
        </pc:picChg>
        <pc:picChg chg="del">
          <ac:chgData name="Lindsey Goodlow" userId="e64eb041-c3b7-4537-b144-24ab5979b462" providerId="ADAL" clId="{4492D5EA-6E6C-4E33-9E9E-002577E3FD4B}" dt="2022-01-12T17:15:26.055" v="4508" actId="478"/>
          <ac:picMkLst>
            <pc:docMk/>
            <pc:sldMk cId="2982388812" sldId="736"/>
            <ac:picMk id="7" creationId="{267EB909-9D22-4F3F-9CFA-1B505B4B4695}"/>
          </ac:picMkLst>
        </pc:picChg>
      </pc:sldChg>
      <pc:sldChg chg="delSp add del mod">
        <pc:chgData name="Lindsey Goodlow" userId="e64eb041-c3b7-4537-b144-24ab5979b462" providerId="ADAL" clId="{4492D5EA-6E6C-4E33-9E9E-002577E3FD4B}" dt="2022-01-12T17:18:05.047" v="4571" actId="2696"/>
        <pc:sldMkLst>
          <pc:docMk/>
          <pc:sldMk cId="1412913935" sldId="737"/>
        </pc:sldMkLst>
        <pc:spChg chg="del">
          <ac:chgData name="Lindsey Goodlow" userId="e64eb041-c3b7-4537-b144-24ab5979b462" providerId="ADAL" clId="{4492D5EA-6E6C-4E33-9E9E-002577E3FD4B}" dt="2022-01-12T17:16:29.284" v="4522" actId="478"/>
          <ac:spMkLst>
            <pc:docMk/>
            <pc:sldMk cId="1412913935" sldId="737"/>
            <ac:spMk id="6" creationId="{FDD735C7-F1A8-47A3-B910-4A002A843163}"/>
          </ac:spMkLst>
        </pc:spChg>
        <pc:picChg chg="del">
          <ac:chgData name="Lindsey Goodlow" userId="e64eb041-c3b7-4537-b144-24ab5979b462" providerId="ADAL" clId="{4492D5EA-6E6C-4E33-9E9E-002577E3FD4B}" dt="2022-01-12T17:16:28.116" v="4521" actId="478"/>
          <ac:picMkLst>
            <pc:docMk/>
            <pc:sldMk cId="1412913935" sldId="737"/>
            <ac:picMk id="5" creationId="{B3D82466-1740-40B8-A84A-4A1868DD3991}"/>
          </ac:picMkLst>
        </pc:picChg>
      </pc:sldChg>
      <pc:sldChg chg="modSp add mod ord">
        <pc:chgData name="Lindsey Goodlow" userId="e64eb041-c3b7-4537-b144-24ab5979b462" providerId="ADAL" clId="{4492D5EA-6E6C-4E33-9E9E-002577E3FD4B}" dt="2022-01-12T17:17:26.223" v="4568" actId="1076"/>
        <pc:sldMkLst>
          <pc:docMk/>
          <pc:sldMk cId="722675586" sldId="738"/>
        </pc:sldMkLst>
        <pc:spChg chg="mod">
          <ac:chgData name="Lindsey Goodlow" userId="e64eb041-c3b7-4537-b144-24ab5979b462" providerId="ADAL" clId="{4492D5EA-6E6C-4E33-9E9E-002577E3FD4B}" dt="2022-01-12T17:17:09.488" v="4548" actId="20577"/>
          <ac:spMkLst>
            <pc:docMk/>
            <pc:sldMk cId="722675586" sldId="738"/>
            <ac:spMk id="2" creationId="{DFE1D9F5-2159-40F3-877E-6B3D62D6A8D5}"/>
          </ac:spMkLst>
        </pc:spChg>
        <pc:spChg chg="mod">
          <ac:chgData name="Lindsey Goodlow" userId="e64eb041-c3b7-4537-b144-24ab5979b462" providerId="ADAL" clId="{4492D5EA-6E6C-4E33-9E9E-002577E3FD4B}" dt="2022-01-12T17:17:20.316" v="4567" actId="20577"/>
          <ac:spMkLst>
            <pc:docMk/>
            <pc:sldMk cId="722675586" sldId="738"/>
            <ac:spMk id="3" creationId="{3EA1264F-F7EF-40BE-86F9-02CD31129499}"/>
          </ac:spMkLst>
        </pc:spChg>
        <pc:spChg chg="mod">
          <ac:chgData name="Lindsey Goodlow" userId="e64eb041-c3b7-4537-b144-24ab5979b462" providerId="ADAL" clId="{4492D5EA-6E6C-4E33-9E9E-002577E3FD4B}" dt="2022-01-12T17:17:26.223" v="4568" actId="1076"/>
          <ac:spMkLst>
            <pc:docMk/>
            <pc:sldMk cId="722675586" sldId="738"/>
            <ac:spMk id="11" creationId="{0B40A20C-F46E-400B-AA23-A0FDAFBA7B02}"/>
          </ac:spMkLst>
        </pc:spChg>
      </pc:sldChg>
      <pc:sldChg chg="add">
        <pc:chgData name="Lindsey Goodlow" userId="e64eb041-c3b7-4537-b144-24ab5979b462" providerId="ADAL" clId="{4492D5EA-6E6C-4E33-9E9E-002577E3FD4B}" dt="2022-01-12T17:17:36.283" v="4569" actId="2890"/>
        <pc:sldMkLst>
          <pc:docMk/>
          <pc:sldMk cId="2998907799" sldId="739"/>
        </pc:sldMkLst>
      </pc:sldChg>
      <pc:sldChg chg="addSp delSp modSp add mod">
        <pc:chgData name="Lindsey Goodlow" userId="e64eb041-c3b7-4537-b144-24ab5979b462" providerId="ADAL" clId="{4492D5EA-6E6C-4E33-9E9E-002577E3FD4B}" dt="2022-01-12T17:24:59.782" v="4907" actId="1582"/>
        <pc:sldMkLst>
          <pc:docMk/>
          <pc:sldMk cId="2671660598" sldId="740"/>
        </pc:sldMkLst>
        <pc:spChg chg="mod">
          <ac:chgData name="Lindsey Goodlow" userId="e64eb041-c3b7-4537-b144-24ab5979b462" providerId="ADAL" clId="{4492D5EA-6E6C-4E33-9E9E-002577E3FD4B}" dt="2022-01-12T17:24:37.787" v="4903" actId="207"/>
          <ac:spMkLst>
            <pc:docMk/>
            <pc:sldMk cId="2671660598" sldId="740"/>
            <ac:spMk id="3" creationId="{3EA1264F-F7EF-40BE-86F9-02CD31129499}"/>
          </ac:spMkLst>
        </pc:spChg>
        <pc:spChg chg="add mod">
          <ac:chgData name="Lindsey Goodlow" userId="e64eb041-c3b7-4537-b144-24ab5979b462" providerId="ADAL" clId="{4492D5EA-6E6C-4E33-9E9E-002577E3FD4B}" dt="2022-01-12T17:24:59.782" v="4907" actId="1582"/>
          <ac:spMkLst>
            <pc:docMk/>
            <pc:sldMk cId="2671660598" sldId="740"/>
            <ac:spMk id="8" creationId="{9FFA5AA0-4FC7-45C2-9948-4044357AFA08}"/>
          </ac:spMkLst>
        </pc:spChg>
        <pc:spChg chg="del">
          <ac:chgData name="Lindsey Goodlow" userId="e64eb041-c3b7-4537-b144-24ab5979b462" providerId="ADAL" clId="{4492D5EA-6E6C-4E33-9E9E-002577E3FD4B}" dt="2022-01-12T17:20:08.682" v="4574" actId="478"/>
          <ac:spMkLst>
            <pc:docMk/>
            <pc:sldMk cId="2671660598" sldId="740"/>
            <ac:spMk id="11" creationId="{0B40A20C-F46E-400B-AA23-A0FDAFBA7B02}"/>
          </ac:spMkLst>
        </pc:spChg>
        <pc:picChg chg="add del mod">
          <ac:chgData name="Lindsey Goodlow" userId="e64eb041-c3b7-4537-b144-24ab5979b462" providerId="ADAL" clId="{4492D5EA-6E6C-4E33-9E9E-002577E3FD4B}" dt="2022-01-12T17:21:12.142" v="4577" actId="478"/>
          <ac:picMkLst>
            <pc:docMk/>
            <pc:sldMk cId="2671660598" sldId="740"/>
            <ac:picMk id="5" creationId="{423E4BE5-F500-4D82-9DA4-39AD9D9A9904}"/>
          </ac:picMkLst>
        </pc:picChg>
        <pc:picChg chg="add mod">
          <ac:chgData name="Lindsey Goodlow" userId="e64eb041-c3b7-4537-b144-24ab5979b462" providerId="ADAL" clId="{4492D5EA-6E6C-4E33-9E9E-002577E3FD4B}" dt="2022-01-12T17:21:28.442" v="4581" actId="14100"/>
          <ac:picMkLst>
            <pc:docMk/>
            <pc:sldMk cId="2671660598" sldId="740"/>
            <ac:picMk id="7" creationId="{04F9C39F-0FFF-4116-B20C-75409F5659D3}"/>
          </ac:picMkLst>
        </pc:picChg>
        <pc:picChg chg="del mod">
          <ac:chgData name="Lindsey Goodlow" userId="e64eb041-c3b7-4537-b144-24ab5979b462" providerId="ADAL" clId="{4492D5EA-6E6C-4E33-9E9E-002577E3FD4B}" dt="2022-01-12T17:20:07.680" v="4573" actId="478"/>
          <ac:picMkLst>
            <pc:docMk/>
            <pc:sldMk cId="2671660598" sldId="740"/>
            <ac:picMk id="10" creationId="{1FF3C2CF-EC66-4F7A-AE3E-0C6CD20A9FA4}"/>
          </ac:picMkLst>
        </pc:picChg>
      </pc:sldChg>
      <pc:sldChg chg="addSp delSp modSp add mod">
        <pc:chgData name="Lindsey Goodlow" userId="e64eb041-c3b7-4537-b144-24ab5979b462" providerId="ADAL" clId="{4492D5EA-6E6C-4E33-9E9E-002577E3FD4B}" dt="2022-01-13T14:13:01.111" v="5280" actId="14100"/>
        <pc:sldMkLst>
          <pc:docMk/>
          <pc:sldMk cId="3105924745" sldId="741"/>
        </pc:sldMkLst>
        <pc:spChg chg="mod">
          <ac:chgData name="Lindsey Goodlow" userId="e64eb041-c3b7-4537-b144-24ab5979b462" providerId="ADAL" clId="{4492D5EA-6E6C-4E33-9E9E-002577E3FD4B}" dt="2022-01-13T14:10:59.625" v="5258" actId="207"/>
          <ac:spMkLst>
            <pc:docMk/>
            <pc:sldMk cId="3105924745" sldId="741"/>
            <ac:spMk id="3" creationId="{3EA1264F-F7EF-40BE-86F9-02CD31129499}"/>
          </ac:spMkLst>
        </pc:spChg>
        <pc:spChg chg="add mod">
          <ac:chgData name="Lindsey Goodlow" userId="e64eb041-c3b7-4537-b144-24ab5979b462" providerId="ADAL" clId="{4492D5EA-6E6C-4E33-9E9E-002577E3FD4B}" dt="2022-01-13T14:12:00.278" v="5266" actId="1582"/>
          <ac:spMkLst>
            <pc:docMk/>
            <pc:sldMk cId="3105924745" sldId="741"/>
            <ac:spMk id="6" creationId="{EFC75A96-5846-405F-A2AC-AA6051C05CE7}"/>
          </ac:spMkLst>
        </pc:spChg>
        <pc:spChg chg="del">
          <ac:chgData name="Lindsey Goodlow" userId="e64eb041-c3b7-4537-b144-24ab5979b462" providerId="ADAL" clId="{4492D5EA-6E6C-4E33-9E9E-002577E3FD4B}" dt="2022-01-13T14:05:24.718" v="4910" actId="478"/>
          <ac:spMkLst>
            <pc:docMk/>
            <pc:sldMk cId="3105924745" sldId="741"/>
            <ac:spMk id="8" creationId="{9FFA5AA0-4FC7-45C2-9948-4044357AFA08}"/>
          </ac:spMkLst>
        </pc:spChg>
        <pc:spChg chg="add mod">
          <ac:chgData name="Lindsey Goodlow" userId="e64eb041-c3b7-4537-b144-24ab5979b462" providerId="ADAL" clId="{4492D5EA-6E6C-4E33-9E9E-002577E3FD4B}" dt="2022-01-13T14:12:21.166" v="5270" actId="1582"/>
          <ac:spMkLst>
            <pc:docMk/>
            <pc:sldMk cId="3105924745" sldId="741"/>
            <ac:spMk id="9" creationId="{B5E5206A-4F02-41AF-A2C4-8B5474143E20}"/>
          </ac:spMkLst>
        </pc:spChg>
        <pc:spChg chg="add mod">
          <ac:chgData name="Lindsey Goodlow" userId="e64eb041-c3b7-4537-b144-24ab5979b462" providerId="ADAL" clId="{4492D5EA-6E6C-4E33-9E9E-002577E3FD4B}" dt="2022-01-13T14:12:33.606" v="5274" actId="1582"/>
          <ac:spMkLst>
            <pc:docMk/>
            <pc:sldMk cId="3105924745" sldId="741"/>
            <ac:spMk id="10" creationId="{9C44DD65-0BB1-4B92-8E50-16BC5F634E8B}"/>
          </ac:spMkLst>
        </pc:spChg>
        <pc:spChg chg="add mod">
          <ac:chgData name="Lindsey Goodlow" userId="e64eb041-c3b7-4537-b144-24ab5979b462" providerId="ADAL" clId="{4492D5EA-6E6C-4E33-9E9E-002577E3FD4B}" dt="2022-01-13T14:13:01.111" v="5280" actId="14100"/>
          <ac:spMkLst>
            <pc:docMk/>
            <pc:sldMk cId="3105924745" sldId="741"/>
            <ac:spMk id="11" creationId="{39E43B0F-9C19-4287-B494-7825A2F8A261}"/>
          </ac:spMkLst>
        </pc:spChg>
        <pc:picChg chg="add mod">
          <ac:chgData name="Lindsey Goodlow" userId="e64eb041-c3b7-4537-b144-24ab5979b462" providerId="ADAL" clId="{4492D5EA-6E6C-4E33-9E9E-002577E3FD4B}" dt="2022-01-13T14:11:46.079" v="5262" actId="14100"/>
          <ac:picMkLst>
            <pc:docMk/>
            <pc:sldMk cId="3105924745" sldId="741"/>
            <ac:picMk id="5" creationId="{EAFA8C84-5CF4-4753-993B-ADED090C480C}"/>
          </ac:picMkLst>
        </pc:picChg>
        <pc:picChg chg="del">
          <ac:chgData name="Lindsey Goodlow" userId="e64eb041-c3b7-4537-b144-24ab5979b462" providerId="ADAL" clId="{4492D5EA-6E6C-4E33-9E9E-002577E3FD4B}" dt="2022-01-13T14:05:23.625" v="4909" actId="478"/>
          <ac:picMkLst>
            <pc:docMk/>
            <pc:sldMk cId="3105924745" sldId="741"/>
            <ac:picMk id="7" creationId="{04F9C39F-0FFF-4116-B20C-75409F5659D3}"/>
          </ac:picMkLst>
        </pc:picChg>
      </pc:sldChg>
      <pc:sldChg chg="addSp delSp modSp add mod">
        <pc:chgData name="Lindsey Goodlow" userId="e64eb041-c3b7-4537-b144-24ab5979b462" providerId="ADAL" clId="{4492D5EA-6E6C-4E33-9E9E-002577E3FD4B}" dt="2022-01-13T14:14:56.907" v="5304" actId="207"/>
        <pc:sldMkLst>
          <pc:docMk/>
          <pc:sldMk cId="2896286848" sldId="742"/>
        </pc:sldMkLst>
        <pc:spChg chg="mod">
          <ac:chgData name="Lindsey Goodlow" userId="e64eb041-c3b7-4537-b144-24ab5979b462" providerId="ADAL" clId="{4492D5EA-6E6C-4E33-9E9E-002577E3FD4B}" dt="2022-01-13T14:14:56.907" v="5304" actId="207"/>
          <ac:spMkLst>
            <pc:docMk/>
            <pc:sldMk cId="2896286848" sldId="742"/>
            <ac:spMk id="3" creationId="{3EA1264F-F7EF-40BE-86F9-02CD31129499}"/>
          </ac:spMkLst>
        </pc:spChg>
        <pc:spChg chg="del">
          <ac:chgData name="Lindsey Goodlow" userId="e64eb041-c3b7-4537-b144-24ab5979b462" providerId="ADAL" clId="{4492D5EA-6E6C-4E33-9E9E-002577E3FD4B}" dt="2022-01-13T14:14:24.021" v="5283" actId="478"/>
          <ac:spMkLst>
            <pc:docMk/>
            <pc:sldMk cId="2896286848" sldId="742"/>
            <ac:spMk id="6" creationId="{EFC75A96-5846-405F-A2AC-AA6051C05CE7}"/>
          </ac:spMkLst>
        </pc:spChg>
        <pc:spChg chg="add mod">
          <ac:chgData name="Lindsey Goodlow" userId="e64eb041-c3b7-4537-b144-24ab5979b462" providerId="ADAL" clId="{4492D5EA-6E6C-4E33-9E9E-002577E3FD4B}" dt="2022-01-13T14:14:44.255" v="5293" actId="1582"/>
          <ac:spMkLst>
            <pc:docMk/>
            <pc:sldMk cId="2896286848" sldId="742"/>
            <ac:spMk id="8" creationId="{B763E804-6B03-4CC3-8F08-E51FDF763BF7}"/>
          </ac:spMkLst>
        </pc:spChg>
        <pc:spChg chg="del">
          <ac:chgData name="Lindsey Goodlow" userId="e64eb041-c3b7-4537-b144-24ab5979b462" providerId="ADAL" clId="{4492D5EA-6E6C-4E33-9E9E-002577E3FD4B}" dt="2022-01-13T14:14:25.008" v="5284" actId="478"/>
          <ac:spMkLst>
            <pc:docMk/>
            <pc:sldMk cId="2896286848" sldId="742"/>
            <ac:spMk id="9" creationId="{B5E5206A-4F02-41AF-A2C4-8B5474143E20}"/>
          </ac:spMkLst>
        </pc:spChg>
        <pc:spChg chg="del">
          <ac:chgData name="Lindsey Goodlow" userId="e64eb041-c3b7-4537-b144-24ab5979b462" providerId="ADAL" clId="{4492D5EA-6E6C-4E33-9E9E-002577E3FD4B}" dt="2022-01-13T14:14:25.970" v="5285" actId="478"/>
          <ac:spMkLst>
            <pc:docMk/>
            <pc:sldMk cId="2896286848" sldId="742"/>
            <ac:spMk id="10" creationId="{9C44DD65-0BB1-4B92-8E50-16BC5F634E8B}"/>
          </ac:spMkLst>
        </pc:spChg>
        <pc:spChg chg="del">
          <ac:chgData name="Lindsey Goodlow" userId="e64eb041-c3b7-4537-b144-24ab5979b462" providerId="ADAL" clId="{4492D5EA-6E6C-4E33-9E9E-002577E3FD4B}" dt="2022-01-13T14:14:26.909" v="5286" actId="478"/>
          <ac:spMkLst>
            <pc:docMk/>
            <pc:sldMk cId="2896286848" sldId="742"/>
            <ac:spMk id="11" creationId="{39E43B0F-9C19-4287-B494-7825A2F8A261}"/>
          </ac:spMkLst>
        </pc:spChg>
        <pc:picChg chg="del">
          <ac:chgData name="Lindsey Goodlow" userId="e64eb041-c3b7-4537-b144-24ab5979b462" providerId="ADAL" clId="{4492D5EA-6E6C-4E33-9E9E-002577E3FD4B}" dt="2022-01-13T14:14:22.875" v="5282" actId="478"/>
          <ac:picMkLst>
            <pc:docMk/>
            <pc:sldMk cId="2896286848" sldId="742"/>
            <ac:picMk id="5" creationId="{EAFA8C84-5CF4-4753-993B-ADED090C480C}"/>
          </ac:picMkLst>
        </pc:picChg>
        <pc:picChg chg="add mod">
          <ac:chgData name="Lindsey Goodlow" userId="e64eb041-c3b7-4537-b144-24ab5979b462" providerId="ADAL" clId="{4492D5EA-6E6C-4E33-9E9E-002577E3FD4B}" dt="2022-01-13T14:14:33.517" v="5289" actId="14100"/>
          <ac:picMkLst>
            <pc:docMk/>
            <pc:sldMk cId="2896286848" sldId="742"/>
            <ac:picMk id="7" creationId="{5B8D3718-895E-4389-B240-6E9C9B4F9B4E}"/>
          </ac:picMkLst>
        </pc:picChg>
      </pc:sldChg>
      <pc:sldChg chg="addSp delSp modSp add mod">
        <pc:chgData name="Lindsey Goodlow" userId="e64eb041-c3b7-4537-b144-24ab5979b462" providerId="ADAL" clId="{4492D5EA-6E6C-4E33-9E9E-002577E3FD4B}" dt="2022-01-13T14:17:37.845" v="5467" actId="5793"/>
        <pc:sldMkLst>
          <pc:docMk/>
          <pc:sldMk cId="218595029" sldId="743"/>
        </pc:sldMkLst>
        <pc:spChg chg="mod">
          <ac:chgData name="Lindsey Goodlow" userId="e64eb041-c3b7-4537-b144-24ab5979b462" providerId="ADAL" clId="{4492D5EA-6E6C-4E33-9E9E-002577E3FD4B}" dt="2022-01-13T14:17:37.845" v="5467" actId="5793"/>
          <ac:spMkLst>
            <pc:docMk/>
            <pc:sldMk cId="218595029" sldId="743"/>
            <ac:spMk id="3" creationId="{3EA1264F-F7EF-40BE-86F9-02CD31129499}"/>
          </ac:spMkLst>
        </pc:spChg>
        <pc:spChg chg="add mod">
          <ac:chgData name="Lindsey Goodlow" userId="e64eb041-c3b7-4537-b144-24ab5979b462" providerId="ADAL" clId="{4492D5EA-6E6C-4E33-9E9E-002577E3FD4B}" dt="2022-01-13T14:17:27.663" v="5465" actId="1582"/>
          <ac:spMkLst>
            <pc:docMk/>
            <pc:sldMk cId="218595029" sldId="743"/>
            <ac:spMk id="6" creationId="{7A334830-BE03-4907-9C1E-BF1971D48D1B}"/>
          </ac:spMkLst>
        </pc:spChg>
        <pc:spChg chg="del">
          <ac:chgData name="Lindsey Goodlow" userId="e64eb041-c3b7-4537-b144-24ab5979b462" providerId="ADAL" clId="{4492D5EA-6E6C-4E33-9E9E-002577E3FD4B}" dt="2022-01-13T14:15:42.296" v="5307" actId="478"/>
          <ac:spMkLst>
            <pc:docMk/>
            <pc:sldMk cId="218595029" sldId="743"/>
            <ac:spMk id="8" creationId="{B763E804-6B03-4CC3-8F08-E51FDF763BF7}"/>
          </ac:spMkLst>
        </pc:spChg>
        <pc:picChg chg="add mod">
          <ac:chgData name="Lindsey Goodlow" userId="e64eb041-c3b7-4537-b144-24ab5979b462" providerId="ADAL" clId="{4492D5EA-6E6C-4E33-9E9E-002577E3FD4B}" dt="2022-01-13T14:15:50.841" v="5311" actId="14100"/>
          <ac:picMkLst>
            <pc:docMk/>
            <pc:sldMk cId="218595029" sldId="743"/>
            <ac:picMk id="5" creationId="{0844BDE0-B5A0-4F28-A2BD-DDFAA8FAAABC}"/>
          </ac:picMkLst>
        </pc:picChg>
        <pc:picChg chg="del">
          <ac:chgData name="Lindsey Goodlow" userId="e64eb041-c3b7-4537-b144-24ab5979b462" providerId="ADAL" clId="{4492D5EA-6E6C-4E33-9E9E-002577E3FD4B}" dt="2022-01-13T14:15:41.253" v="5306" actId="478"/>
          <ac:picMkLst>
            <pc:docMk/>
            <pc:sldMk cId="218595029" sldId="743"/>
            <ac:picMk id="7" creationId="{5B8D3718-895E-4389-B240-6E9C9B4F9B4E}"/>
          </ac:picMkLst>
        </pc:picChg>
      </pc:sldChg>
      <pc:sldChg chg="addSp delSp modSp add mod">
        <pc:chgData name="Lindsey Goodlow" userId="e64eb041-c3b7-4537-b144-24ab5979b462" providerId="ADAL" clId="{4492D5EA-6E6C-4E33-9E9E-002577E3FD4B}" dt="2022-01-13T14:29:44.978" v="5961" actId="20577"/>
        <pc:sldMkLst>
          <pc:docMk/>
          <pc:sldMk cId="554476331" sldId="744"/>
        </pc:sldMkLst>
        <pc:spChg chg="mod">
          <ac:chgData name="Lindsey Goodlow" userId="e64eb041-c3b7-4537-b144-24ab5979b462" providerId="ADAL" clId="{4492D5EA-6E6C-4E33-9E9E-002577E3FD4B}" dt="2022-01-13T14:20:21.285" v="5512" actId="14100"/>
          <ac:spMkLst>
            <pc:docMk/>
            <pc:sldMk cId="554476331" sldId="744"/>
            <ac:spMk id="2" creationId="{DFE1D9F5-2159-40F3-877E-6B3D62D6A8D5}"/>
          </ac:spMkLst>
        </pc:spChg>
        <pc:spChg chg="mod">
          <ac:chgData name="Lindsey Goodlow" userId="e64eb041-c3b7-4537-b144-24ab5979b462" providerId="ADAL" clId="{4492D5EA-6E6C-4E33-9E9E-002577E3FD4B}" dt="2022-01-13T14:29:44.978" v="5961" actId="20577"/>
          <ac:spMkLst>
            <pc:docMk/>
            <pc:sldMk cId="554476331" sldId="744"/>
            <ac:spMk id="3" creationId="{3EA1264F-F7EF-40BE-86F9-02CD31129499}"/>
          </ac:spMkLst>
        </pc:spChg>
        <pc:spChg chg="del">
          <ac:chgData name="Lindsey Goodlow" userId="e64eb041-c3b7-4537-b144-24ab5979b462" providerId="ADAL" clId="{4492D5EA-6E6C-4E33-9E9E-002577E3FD4B}" dt="2022-01-13T14:23:23.215" v="5529" actId="478"/>
          <ac:spMkLst>
            <pc:docMk/>
            <pc:sldMk cId="554476331" sldId="744"/>
            <ac:spMk id="6" creationId="{7A334830-BE03-4907-9C1E-BF1971D48D1B}"/>
          </ac:spMkLst>
        </pc:spChg>
        <pc:picChg chg="del">
          <ac:chgData name="Lindsey Goodlow" userId="e64eb041-c3b7-4537-b144-24ab5979b462" providerId="ADAL" clId="{4492D5EA-6E6C-4E33-9E9E-002577E3FD4B}" dt="2022-01-13T14:23:22.099" v="5528" actId="478"/>
          <ac:picMkLst>
            <pc:docMk/>
            <pc:sldMk cId="554476331" sldId="744"/>
            <ac:picMk id="5" creationId="{0844BDE0-B5A0-4F28-A2BD-DDFAA8FAAABC}"/>
          </ac:picMkLst>
        </pc:picChg>
        <pc:picChg chg="add mod">
          <ac:chgData name="Lindsey Goodlow" userId="e64eb041-c3b7-4537-b144-24ab5979b462" providerId="ADAL" clId="{4492D5EA-6E6C-4E33-9E9E-002577E3FD4B}" dt="2022-01-13T14:23:34.547" v="5532" actId="14100"/>
          <ac:picMkLst>
            <pc:docMk/>
            <pc:sldMk cId="554476331" sldId="744"/>
            <ac:picMk id="7" creationId="{1E8BBCF5-A7A8-4090-AFFF-36DE51ACB7D8}"/>
          </ac:picMkLst>
        </pc:picChg>
      </pc:sldChg>
      <pc:sldChg chg="modSp add mod ord">
        <pc:chgData name="Lindsey Goodlow" userId="e64eb041-c3b7-4537-b144-24ab5979b462" providerId="ADAL" clId="{4492D5EA-6E6C-4E33-9E9E-002577E3FD4B}" dt="2022-01-13T14:21:10.038" v="5527" actId="20577"/>
        <pc:sldMkLst>
          <pc:docMk/>
          <pc:sldMk cId="1345221408" sldId="745"/>
        </pc:sldMkLst>
        <pc:spChg chg="mod">
          <ac:chgData name="Lindsey Goodlow" userId="e64eb041-c3b7-4537-b144-24ab5979b462" providerId="ADAL" clId="{4492D5EA-6E6C-4E33-9E9E-002577E3FD4B}" dt="2022-01-13T14:21:00.969" v="5517" actId="14100"/>
          <ac:spMkLst>
            <pc:docMk/>
            <pc:sldMk cId="1345221408" sldId="745"/>
            <ac:spMk id="2" creationId="{DFE1D9F5-2159-40F3-877E-6B3D62D6A8D5}"/>
          </ac:spMkLst>
        </pc:spChg>
        <pc:spChg chg="mod">
          <ac:chgData name="Lindsey Goodlow" userId="e64eb041-c3b7-4537-b144-24ab5979b462" providerId="ADAL" clId="{4492D5EA-6E6C-4E33-9E9E-002577E3FD4B}" dt="2022-01-13T14:21:10.038" v="5527" actId="20577"/>
          <ac:spMkLst>
            <pc:docMk/>
            <pc:sldMk cId="1345221408" sldId="745"/>
            <ac:spMk id="3" creationId="{3EA1264F-F7EF-40BE-86F9-02CD31129499}"/>
          </ac:spMkLst>
        </pc:spChg>
        <pc:spChg chg="mod">
          <ac:chgData name="Lindsey Goodlow" userId="e64eb041-c3b7-4537-b144-24ab5979b462" providerId="ADAL" clId="{4492D5EA-6E6C-4E33-9E9E-002577E3FD4B}" dt="2022-01-13T14:21:04.779" v="5518" actId="1076"/>
          <ac:spMkLst>
            <pc:docMk/>
            <pc:sldMk cId="1345221408" sldId="745"/>
            <ac:spMk id="11" creationId="{0B40A20C-F46E-400B-AA23-A0FDAFBA7B02}"/>
          </ac:spMkLst>
        </pc:spChg>
      </pc:sldChg>
      <pc:sldChg chg="addSp delSp modSp add mod">
        <pc:chgData name="Lindsey Goodlow" userId="e64eb041-c3b7-4537-b144-24ab5979b462" providerId="ADAL" clId="{4492D5EA-6E6C-4E33-9E9E-002577E3FD4B}" dt="2022-01-13T14:37:48.568" v="6161" actId="1582"/>
        <pc:sldMkLst>
          <pc:docMk/>
          <pc:sldMk cId="399498574" sldId="746"/>
        </pc:sldMkLst>
        <pc:spChg chg="mod">
          <ac:chgData name="Lindsey Goodlow" userId="e64eb041-c3b7-4537-b144-24ab5979b462" providerId="ADAL" clId="{4492D5EA-6E6C-4E33-9E9E-002577E3FD4B}" dt="2022-01-13T14:36:20.019" v="6150" actId="207"/>
          <ac:spMkLst>
            <pc:docMk/>
            <pc:sldMk cId="399498574" sldId="746"/>
            <ac:spMk id="3" creationId="{3EA1264F-F7EF-40BE-86F9-02CD31129499}"/>
          </ac:spMkLst>
        </pc:spChg>
        <pc:spChg chg="add mod">
          <ac:chgData name="Lindsey Goodlow" userId="e64eb041-c3b7-4537-b144-24ab5979b462" providerId="ADAL" clId="{4492D5EA-6E6C-4E33-9E9E-002577E3FD4B}" dt="2022-01-13T14:37:48.568" v="6161" actId="1582"/>
          <ac:spMkLst>
            <pc:docMk/>
            <pc:sldMk cId="399498574" sldId="746"/>
            <ac:spMk id="6" creationId="{56846A12-25DA-4255-9EB7-3AF0F342957C}"/>
          </ac:spMkLst>
        </pc:spChg>
        <pc:picChg chg="add mod">
          <ac:chgData name="Lindsey Goodlow" userId="e64eb041-c3b7-4537-b144-24ab5979b462" providerId="ADAL" clId="{4492D5EA-6E6C-4E33-9E9E-002577E3FD4B}" dt="2022-01-13T14:27:23.010" v="5876" actId="14100"/>
          <ac:picMkLst>
            <pc:docMk/>
            <pc:sldMk cId="399498574" sldId="746"/>
            <ac:picMk id="5" creationId="{0FEAFE20-4DAD-490B-8A20-7BACABAD0D6A}"/>
          </ac:picMkLst>
        </pc:picChg>
        <pc:picChg chg="del">
          <ac:chgData name="Lindsey Goodlow" userId="e64eb041-c3b7-4537-b144-24ab5979b462" providerId="ADAL" clId="{4492D5EA-6E6C-4E33-9E9E-002577E3FD4B}" dt="2022-01-13T14:27:10.189" v="5871" actId="478"/>
          <ac:picMkLst>
            <pc:docMk/>
            <pc:sldMk cId="399498574" sldId="746"/>
            <ac:picMk id="7" creationId="{1E8BBCF5-A7A8-4090-AFFF-36DE51ACB7D8}"/>
          </ac:picMkLst>
        </pc:picChg>
      </pc:sldChg>
      <pc:sldChg chg="addSp delSp modSp add mod">
        <pc:chgData name="Lindsey Goodlow" userId="e64eb041-c3b7-4537-b144-24ab5979b462" providerId="ADAL" clId="{4492D5EA-6E6C-4E33-9E9E-002577E3FD4B}" dt="2022-01-13T14:41:57.126" v="6569" actId="12"/>
        <pc:sldMkLst>
          <pc:docMk/>
          <pc:sldMk cId="691917147" sldId="747"/>
        </pc:sldMkLst>
        <pc:spChg chg="mod">
          <ac:chgData name="Lindsey Goodlow" userId="e64eb041-c3b7-4537-b144-24ab5979b462" providerId="ADAL" clId="{4492D5EA-6E6C-4E33-9E9E-002577E3FD4B}" dt="2022-01-13T14:41:57.126" v="6569" actId="12"/>
          <ac:spMkLst>
            <pc:docMk/>
            <pc:sldMk cId="691917147" sldId="747"/>
            <ac:spMk id="3" creationId="{3EA1264F-F7EF-40BE-86F9-02CD31129499}"/>
          </ac:spMkLst>
        </pc:spChg>
        <pc:spChg chg="add mod">
          <ac:chgData name="Lindsey Goodlow" userId="e64eb041-c3b7-4537-b144-24ab5979b462" providerId="ADAL" clId="{4492D5EA-6E6C-4E33-9E9E-002577E3FD4B}" dt="2022-01-13T14:38:08.043" v="6166" actId="1582"/>
          <ac:spMkLst>
            <pc:docMk/>
            <pc:sldMk cId="691917147" sldId="747"/>
            <ac:spMk id="7" creationId="{47D7C705-A30B-4386-8D61-B4926620DA72}"/>
          </ac:spMkLst>
        </pc:spChg>
        <pc:picChg chg="del">
          <ac:chgData name="Lindsey Goodlow" userId="e64eb041-c3b7-4537-b144-24ab5979b462" providerId="ADAL" clId="{4492D5EA-6E6C-4E33-9E9E-002577E3FD4B}" dt="2022-01-13T14:37:05.432" v="6152" actId="478"/>
          <ac:picMkLst>
            <pc:docMk/>
            <pc:sldMk cId="691917147" sldId="747"/>
            <ac:picMk id="5" creationId="{0FEAFE20-4DAD-490B-8A20-7BACABAD0D6A}"/>
          </ac:picMkLst>
        </pc:picChg>
        <pc:picChg chg="add mod">
          <ac:chgData name="Lindsey Goodlow" userId="e64eb041-c3b7-4537-b144-24ab5979b462" providerId="ADAL" clId="{4492D5EA-6E6C-4E33-9E9E-002577E3FD4B}" dt="2022-01-13T14:37:27.591" v="6156" actId="14100"/>
          <ac:picMkLst>
            <pc:docMk/>
            <pc:sldMk cId="691917147" sldId="747"/>
            <ac:picMk id="6" creationId="{E4131821-EA01-4435-ACFF-4CF609E1D412}"/>
          </ac:picMkLst>
        </pc:picChg>
      </pc:sldChg>
      <pc:sldChg chg="addSp delSp modSp add mod">
        <pc:chgData name="Lindsey Goodlow" userId="e64eb041-c3b7-4537-b144-24ab5979b462" providerId="ADAL" clId="{4492D5EA-6E6C-4E33-9E9E-002577E3FD4B}" dt="2022-01-13T14:44:05.293" v="6657" actId="20577"/>
        <pc:sldMkLst>
          <pc:docMk/>
          <pc:sldMk cId="37016236" sldId="748"/>
        </pc:sldMkLst>
        <pc:spChg chg="mod">
          <ac:chgData name="Lindsey Goodlow" userId="e64eb041-c3b7-4537-b144-24ab5979b462" providerId="ADAL" clId="{4492D5EA-6E6C-4E33-9E9E-002577E3FD4B}" dt="2022-01-13T14:44:05.293" v="6657" actId="20577"/>
          <ac:spMkLst>
            <pc:docMk/>
            <pc:sldMk cId="37016236" sldId="748"/>
            <ac:spMk id="3" creationId="{3EA1264F-F7EF-40BE-86F9-02CD31129499}"/>
          </ac:spMkLst>
        </pc:spChg>
        <pc:spChg chg="del">
          <ac:chgData name="Lindsey Goodlow" userId="e64eb041-c3b7-4537-b144-24ab5979b462" providerId="ADAL" clId="{4492D5EA-6E6C-4E33-9E9E-002577E3FD4B}" dt="2022-01-13T14:43:01.533" v="6649" actId="478"/>
          <ac:spMkLst>
            <pc:docMk/>
            <pc:sldMk cId="37016236" sldId="748"/>
            <ac:spMk id="7" creationId="{47D7C705-A30B-4386-8D61-B4926620DA72}"/>
          </ac:spMkLst>
        </pc:spChg>
        <pc:picChg chg="add mod">
          <ac:chgData name="Lindsey Goodlow" userId="e64eb041-c3b7-4537-b144-24ab5979b462" providerId="ADAL" clId="{4492D5EA-6E6C-4E33-9E9E-002577E3FD4B}" dt="2022-01-13T14:43:59.300" v="6653" actId="14100"/>
          <ac:picMkLst>
            <pc:docMk/>
            <pc:sldMk cId="37016236" sldId="748"/>
            <ac:picMk id="5" creationId="{A58A87AA-AA20-4F2E-8E18-EBE3EF321063}"/>
          </ac:picMkLst>
        </pc:picChg>
        <pc:picChg chg="del">
          <ac:chgData name="Lindsey Goodlow" userId="e64eb041-c3b7-4537-b144-24ab5979b462" providerId="ADAL" clId="{4492D5EA-6E6C-4E33-9E9E-002577E3FD4B}" dt="2022-01-13T14:43:00.025" v="6648" actId="478"/>
          <ac:picMkLst>
            <pc:docMk/>
            <pc:sldMk cId="37016236" sldId="748"/>
            <ac:picMk id="6" creationId="{E4131821-EA01-4435-ACFF-4CF609E1D412}"/>
          </ac:picMkLst>
        </pc:picChg>
      </pc:sldChg>
      <pc:sldChg chg="modSp add mod ord">
        <pc:chgData name="Lindsey Goodlow" userId="e64eb041-c3b7-4537-b144-24ab5979b462" providerId="ADAL" clId="{4492D5EA-6E6C-4E33-9E9E-002577E3FD4B}" dt="2022-01-13T18:36:58.884" v="6686" actId="1076"/>
        <pc:sldMkLst>
          <pc:docMk/>
          <pc:sldMk cId="105179659" sldId="749"/>
        </pc:sldMkLst>
        <pc:spChg chg="mod">
          <ac:chgData name="Lindsey Goodlow" userId="e64eb041-c3b7-4537-b144-24ab5979b462" providerId="ADAL" clId="{4492D5EA-6E6C-4E33-9E9E-002577E3FD4B}" dt="2022-01-13T18:36:47.044" v="6675" actId="20577"/>
          <ac:spMkLst>
            <pc:docMk/>
            <pc:sldMk cId="105179659" sldId="749"/>
            <ac:spMk id="2" creationId="{DFE1D9F5-2159-40F3-877E-6B3D62D6A8D5}"/>
          </ac:spMkLst>
        </pc:spChg>
        <pc:spChg chg="mod">
          <ac:chgData name="Lindsey Goodlow" userId="e64eb041-c3b7-4537-b144-24ab5979b462" providerId="ADAL" clId="{4492D5EA-6E6C-4E33-9E9E-002577E3FD4B}" dt="2022-01-13T18:36:53.824" v="6685" actId="20577"/>
          <ac:spMkLst>
            <pc:docMk/>
            <pc:sldMk cId="105179659" sldId="749"/>
            <ac:spMk id="3" creationId="{3EA1264F-F7EF-40BE-86F9-02CD31129499}"/>
          </ac:spMkLst>
        </pc:spChg>
        <pc:spChg chg="mod">
          <ac:chgData name="Lindsey Goodlow" userId="e64eb041-c3b7-4537-b144-24ab5979b462" providerId="ADAL" clId="{4492D5EA-6E6C-4E33-9E9E-002577E3FD4B}" dt="2022-01-13T18:36:58.884" v="6686" actId="1076"/>
          <ac:spMkLst>
            <pc:docMk/>
            <pc:sldMk cId="105179659" sldId="749"/>
            <ac:spMk id="11" creationId="{0B40A20C-F46E-400B-AA23-A0FDAFBA7B02}"/>
          </ac:spMkLst>
        </pc:spChg>
      </pc:sldChg>
      <pc:sldChg chg="add del">
        <pc:chgData name="Lindsey Goodlow" userId="e64eb041-c3b7-4537-b144-24ab5979b462" providerId="ADAL" clId="{4492D5EA-6E6C-4E33-9E9E-002577E3FD4B}" dt="2022-01-13T18:36:07.072" v="6659" actId="2696"/>
        <pc:sldMkLst>
          <pc:docMk/>
          <pc:sldMk cId="3792581367" sldId="749"/>
        </pc:sldMkLst>
      </pc:sldChg>
      <pc:sldChg chg="addSp delSp modSp add mod">
        <pc:chgData name="Lindsey Goodlow" userId="e64eb041-c3b7-4537-b144-24ab5979b462" providerId="ADAL" clId="{4492D5EA-6E6C-4E33-9E9E-002577E3FD4B}" dt="2022-01-13T19:53:02.091" v="6831" actId="1582"/>
        <pc:sldMkLst>
          <pc:docMk/>
          <pc:sldMk cId="1700618160" sldId="750"/>
        </pc:sldMkLst>
        <pc:spChg chg="mod">
          <ac:chgData name="Lindsey Goodlow" userId="e64eb041-c3b7-4537-b144-24ab5979b462" providerId="ADAL" clId="{4492D5EA-6E6C-4E33-9E9E-002577E3FD4B}" dt="2022-01-13T19:52:30.116" v="6823" actId="207"/>
          <ac:spMkLst>
            <pc:docMk/>
            <pc:sldMk cId="1700618160" sldId="750"/>
            <ac:spMk id="3" creationId="{3EA1264F-F7EF-40BE-86F9-02CD31129499}"/>
          </ac:spMkLst>
        </pc:spChg>
        <pc:spChg chg="add mod">
          <ac:chgData name="Lindsey Goodlow" userId="e64eb041-c3b7-4537-b144-24ab5979b462" providerId="ADAL" clId="{4492D5EA-6E6C-4E33-9E9E-002577E3FD4B}" dt="2022-01-13T19:52:48.717" v="6827" actId="1582"/>
          <ac:spMkLst>
            <pc:docMk/>
            <pc:sldMk cId="1700618160" sldId="750"/>
            <ac:spMk id="8" creationId="{1F781C36-9571-4A2F-A429-D67025E784E9}"/>
          </ac:spMkLst>
        </pc:spChg>
        <pc:spChg chg="add mod">
          <ac:chgData name="Lindsey Goodlow" userId="e64eb041-c3b7-4537-b144-24ab5979b462" providerId="ADAL" clId="{4492D5EA-6E6C-4E33-9E9E-002577E3FD4B}" dt="2022-01-13T19:53:02.091" v="6831" actId="1582"/>
          <ac:spMkLst>
            <pc:docMk/>
            <pc:sldMk cId="1700618160" sldId="750"/>
            <ac:spMk id="9" creationId="{26220F5C-708D-40CD-B5A3-0F9EA2DC8F7F}"/>
          </ac:spMkLst>
        </pc:spChg>
        <pc:spChg chg="del">
          <ac:chgData name="Lindsey Goodlow" userId="e64eb041-c3b7-4537-b144-24ab5979b462" providerId="ADAL" clId="{4492D5EA-6E6C-4E33-9E9E-002577E3FD4B}" dt="2022-01-13T19:36:01.167" v="6689" actId="478"/>
          <ac:spMkLst>
            <pc:docMk/>
            <pc:sldMk cId="1700618160" sldId="750"/>
            <ac:spMk id="11" creationId="{0B40A20C-F46E-400B-AA23-A0FDAFBA7B02}"/>
          </ac:spMkLst>
        </pc:spChg>
        <pc:picChg chg="add del mod">
          <ac:chgData name="Lindsey Goodlow" userId="e64eb041-c3b7-4537-b144-24ab5979b462" providerId="ADAL" clId="{4492D5EA-6E6C-4E33-9E9E-002577E3FD4B}" dt="2022-01-13T19:51:03.323" v="6692" actId="478"/>
          <ac:picMkLst>
            <pc:docMk/>
            <pc:sldMk cId="1700618160" sldId="750"/>
            <ac:picMk id="5" creationId="{921E746D-CB40-4640-9AAE-3029B3AAF6CC}"/>
          </ac:picMkLst>
        </pc:picChg>
        <pc:picChg chg="add mod">
          <ac:chgData name="Lindsey Goodlow" userId="e64eb041-c3b7-4537-b144-24ab5979b462" providerId="ADAL" clId="{4492D5EA-6E6C-4E33-9E9E-002577E3FD4B}" dt="2022-01-13T19:51:26.926" v="6695" actId="14100"/>
          <ac:picMkLst>
            <pc:docMk/>
            <pc:sldMk cId="1700618160" sldId="750"/>
            <ac:picMk id="7" creationId="{807F35CB-9D52-4F1C-9FFE-013547D55F19}"/>
          </ac:picMkLst>
        </pc:picChg>
        <pc:picChg chg="del">
          <ac:chgData name="Lindsey Goodlow" userId="e64eb041-c3b7-4537-b144-24ab5979b462" providerId="ADAL" clId="{4492D5EA-6E6C-4E33-9E9E-002577E3FD4B}" dt="2022-01-13T19:36:00.042" v="6688" actId="478"/>
          <ac:picMkLst>
            <pc:docMk/>
            <pc:sldMk cId="1700618160" sldId="750"/>
            <ac:picMk id="10" creationId="{1FF3C2CF-EC66-4F7A-AE3E-0C6CD20A9FA4}"/>
          </ac:picMkLst>
        </pc:picChg>
      </pc:sldChg>
      <pc:sldChg chg="modSp add mod ord">
        <pc:chgData name="Lindsey Goodlow" userId="e64eb041-c3b7-4537-b144-24ab5979b462" providerId="ADAL" clId="{4492D5EA-6E6C-4E33-9E9E-002577E3FD4B}" dt="2022-01-13T19:54:21.370" v="6891" actId="20577"/>
        <pc:sldMkLst>
          <pc:docMk/>
          <pc:sldMk cId="757141398" sldId="751"/>
        </pc:sldMkLst>
        <pc:spChg chg="mod">
          <ac:chgData name="Lindsey Goodlow" userId="e64eb041-c3b7-4537-b144-24ab5979b462" providerId="ADAL" clId="{4492D5EA-6E6C-4E33-9E9E-002577E3FD4B}" dt="2022-01-13T19:54:08.399" v="6864" actId="20577"/>
          <ac:spMkLst>
            <pc:docMk/>
            <pc:sldMk cId="757141398" sldId="751"/>
            <ac:spMk id="2" creationId="{DFE1D9F5-2159-40F3-877E-6B3D62D6A8D5}"/>
          </ac:spMkLst>
        </pc:spChg>
        <pc:spChg chg="mod">
          <ac:chgData name="Lindsey Goodlow" userId="e64eb041-c3b7-4537-b144-24ab5979b462" providerId="ADAL" clId="{4492D5EA-6E6C-4E33-9E9E-002577E3FD4B}" dt="2022-01-13T19:54:21.370" v="6891" actId="20577"/>
          <ac:spMkLst>
            <pc:docMk/>
            <pc:sldMk cId="757141398" sldId="751"/>
            <ac:spMk id="3" creationId="{3EA1264F-F7EF-40BE-86F9-02CD31129499}"/>
          </ac:spMkLst>
        </pc:spChg>
        <pc:spChg chg="mod">
          <ac:chgData name="Lindsey Goodlow" userId="e64eb041-c3b7-4537-b144-24ab5979b462" providerId="ADAL" clId="{4492D5EA-6E6C-4E33-9E9E-002577E3FD4B}" dt="2022-01-13T19:53:46.884" v="6835" actId="1076"/>
          <ac:spMkLst>
            <pc:docMk/>
            <pc:sldMk cId="757141398" sldId="751"/>
            <ac:spMk id="11" creationId="{0B40A20C-F46E-400B-AA23-A0FDAFBA7B02}"/>
          </ac:spMkLst>
        </pc:spChg>
      </pc:sldChg>
      <pc:sldChg chg="addSp delSp modSp add mod">
        <pc:chgData name="Lindsey Goodlow" userId="e64eb041-c3b7-4537-b144-24ab5979b462" providerId="ADAL" clId="{4492D5EA-6E6C-4E33-9E9E-002577E3FD4B}" dt="2022-01-13T19:57:41.700" v="6967" actId="1582"/>
        <pc:sldMkLst>
          <pc:docMk/>
          <pc:sldMk cId="2956838954" sldId="752"/>
        </pc:sldMkLst>
        <pc:spChg chg="mod">
          <ac:chgData name="Lindsey Goodlow" userId="e64eb041-c3b7-4537-b144-24ab5979b462" providerId="ADAL" clId="{4492D5EA-6E6C-4E33-9E9E-002577E3FD4B}" dt="2022-01-13T19:56:50.750" v="6960" actId="20577"/>
          <ac:spMkLst>
            <pc:docMk/>
            <pc:sldMk cId="2956838954" sldId="752"/>
            <ac:spMk id="3" creationId="{3EA1264F-F7EF-40BE-86F9-02CD31129499}"/>
          </ac:spMkLst>
        </pc:spChg>
        <pc:spChg chg="add mod">
          <ac:chgData name="Lindsey Goodlow" userId="e64eb041-c3b7-4537-b144-24ab5979b462" providerId="ADAL" clId="{4492D5EA-6E6C-4E33-9E9E-002577E3FD4B}" dt="2022-01-13T19:57:41.700" v="6967" actId="1582"/>
          <ac:spMkLst>
            <pc:docMk/>
            <pc:sldMk cId="2956838954" sldId="752"/>
            <ac:spMk id="6" creationId="{5F2FB186-89D4-4CF8-AEED-5ED228649FB0}"/>
          </ac:spMkLst>
        </pc:spChg>
        <pc:spChg chg="del">
          <ac:chgData name="Lindsey Goodlow" userId="e64eb041-c3b7-4537-b144-24ab5979b462" providerId="ADAL" clId="{4492D5EA-6E6C-4E33-9E9E-002577E3FD4B}" dt="2022-01-13T19:55:26.386" v="6894" actId="478"/>
          <ac:spMkLst>
            <pc:docMk/>
            <pc:sldMk cId="2956838954" sldId="752"/>
            <ac:spMk id="11" creationId="{0B40A20C-F46E-400B-AA23-A0FDAFBA7B02}"/>
          </ac:spMkLst>
        </pc:spChg>
        <pc:picChg chg="add mod">
          <ac:chgData name="Lindsey Goodlow" userId="e64eb041-c3b7-4537-b144-24ab5979b462" providerId="ADAL" clId="{4492D5EA-6E6C-4E33-9E9E-002577E3FD4B}" dt="2022-01-13T19:57:28.469" v="6963" actId="14100"/>
          <ac:picMkLst>
            <pc:docMk/>
            <pc:sldMk cId="2956838954" sldId="752"/>
            <ac:picMk id="5" creationId="{7B2C4107-E470-4630-840D-C31B1E74E88E}"/>
          </ac:picMkLst>
        </pc:picChg>
        <pc:picChg chg="del">
          <ac:chgData name="Lindsey Goodlow" userId="e64eb041-c3b7-4537-b144-24ab5979b462" providerId="ADAL" clId="{4492D5EA-6E6C-4E33-9E9E-002577E3FD4B}" dt="2022-01-13T19:55:25.201" v="6893" actId="478"/>
          <ac:picMkLst>
            <pc:docMk/>
            <pc:sldMk cId="2956838954" sldId="752"/>
            <ac:picMk id="10" creationId="{1FF3C2CF-EC66-4F7A-AE3E-0C6CD20A9FA4}"/>
          </ac:picMkLst>
        </pc:picChg>
      </pc:sldChg>
      <pc:sldChg chg="addSp delSp modSp add mod">
        <pc:chgData name="Lindsey Goodlow" userId="e64eb041-c3b7-4537-b144-24ab5979b462" providerId="ADAL" clId="{4492D5EA-6E6C-4E33-9E9E-002577E3FD4B}" dt="2022-01-13T20:02:01.212" v="7140" actId="5793"/>
        <pc:sldMkLst>
          <pc:docMk/>
          <pc:sldMk cId="1829695082" sldId="753"/>
        </pc:sldMkLst>
        <pc:spChg chg="mod">
          <ac:chgData name="Lindsey Goodlow" userId="e64eb041-c3b7-4537-b144-24ab5979b462" providerId="ADAL" clId="{4492D5EA-6E6C-4E33-9E9E-002577E3FD4B}" dt="2022-01-13T20:02:01.212" v="7140" actId="5793"/>
          <ac:spMkLst>
            <pc:docMk/>
            <pc:sldMk cId="1829695082" sldId="753"/>
            <ac:spMk id="3" creationId="{3EA1264F-F7EF-40BE-86F9-02CD31129499}"/>
          </ac:spMkLst>
        </pc:spChg>
        <pc:spChg chg="del">
          <ac:chgData name="Lindsey Goodlow" userId="e64eb041-c3b7-4537-b144-24ab5979b462" providerId="ADAL" clId="{4492D5EA-6E6C-4E33-9E9E-002577E3FD4B}" dt="2022-01-13T19:58:13.703" v="6970" actId="478"/>
          <ac:spMkLst>
            <pc:docMk/>
            <pc:sldMk cId="1829695082" sldId="753"/>
            <ac:spMk id="6" creationId="{5F2FB186-89D4-4CF8-AEED-5ED228649FB0}"/>
          </ac:spMkLst>
        </pc:spChg>
        <pc:spChg chg="add mod">
          <ac:chgData name="Lindsey Goodlow" userId="e64eb041-c3b7-4537-b144-24ab5979b462" providerId="ADAL" clId="{4492D5EA-6E6C-4E33-9E9E-002577E3FD4B}" dt="2022-01-13T19:59:42.580" v="7057" actId="1582"/>
          <ac:spMkLst>
            <pc:docMk/>
            <pc:sldMk cId="1829695082" sldId="753"/>
            <ac:spMk id="10" creationId="{353082C5-7E6F-42C8-82F1-049A6F5F93E0}"/>
          </ac:spMkLst>
        </pc:spChg>
        <pc:spChg chg="add mod">
          <ac:chgData name="Lindsey Goodlow" userId="e64eb041-c3b7-4537-b144-24ab5979b462" providerId="ADAL" clId="{4492D5EA-6E6C-4E33-9E9E-002577E3FD4B}" dt="2022-01-13T20:00:54.968" v="7084" actId="1582"/>
          <ac:spMkLst>
            <pc:docMk/>
            <pc:sldMk cId="1829695082" sldId="753"/>
            <ac:spMk id="11" creationId="{65FD6366-36A5-4A6D-92B0-11C5A363D349}"/>
          </ac:spMkLst>
        </pc:spChg>
        <pc:picChg chg="del">
          <ac:chgData name="Lindsey Goodlow" userId="e64eb041-c3b7-4537-b144-24ab5979b462" providerId="ADAL" clId="{4492D5EA-6E6C-4E33-9E9E-002577E3FD4B}" dt="2022-01-13T19:58:12.449" v="6969" actId="478"/>
          <ac:picMkLst>
            <pc:docMk/>
            <pc:sldMk cId="1829695082" sldId="753"/>
            <ac:picMk id="5" creationId="{7B2C4107-E470-4630-840D-C31B1E74E88E}"/>
          </ac:picMkLst>
        </pc:picChg>
        <pc:picChg chg="add del mod">
          <ac:chgData name="Lindsey Goodlow" userId="e64eb041-c3b7-4537-b144-24ab5979b462" providerId="ADAL" clId="{4492D5EA-6E6C-4E33-9E9E-002577E3FD4B}" dt="2022-01-13T19:59:10.349" v="7049" actId="478"/>
          <ac:picMkLst>
            <pc:docMk/>
            <pc:sldMk cId="1829695082" sldId="753"/>
            <ac:picMk id="7" creationId="{B73D28F6-B859-4A2F-8483-901F9C0C3215}"/>
          </ac:picMkLst>
        </pc:picChg>
        <pc:picChg chg="add mod">
          <ac:chgData name="Lindsey Goodlow" userId="e64eb041-c3b7-4537-b144-24ab5979b462" providerId="ADAL" clId="{4492D5EA-6E6C-4E33-9E9E-002577E3FD4B}" dt="2022-01-13T19:59:27.709" v="7053" actId="14100"/>
          <ac:picMkLst>
            <pc:docMk/>
            <pc:sldMk cId="1829695082" sldId="753"/>
            <ac:picMk id="9" creationId="{798B698A-C0E0-434B-80F9-74EB7CC72C5B}"/>
          </ac:picMkLst>
        </pc:picChg>
      </pc:sldChg>
      <pc:sldChg chg="addSp delSp modSp add mod">
        <pc:chgData name="Lindsey Goodlow" userId="e64eb041-c3b7-4537-b144-24ab5979b462" providerId="ADAL" clId="{4492D5EA-6E6C-4E33-9E9E-002577E3FD4B}" dt="2022-01-13T20:04:52.769" v="7295" actId="1076"/>
        <pc:sldMkLst>
          <pc:docMk/>
          <pc:sldMk cId="1058766749" sldId="754"/>
        </pc:sldMkLst>
        <pc:spChg chg="mod">
          <ac:chgData name="Lindsey Goodlow" userId="e64eb041-c3b7-4537-b144-24ab5979b462" providerId="ADAL" clId="{4492D5EA-6E6C-4E33-9E9E-002577E3FD4B}" dt="2022-01-13T20:03:43.383" v="7282" actId="207"/>
          <ac:spMkLst>
            <pc:docMk/>
            <pc:sldMk cId="1058766749" sldId="754"/>
            <ac:spMk id="3" creationId="{3EA1264F-F7EF-40BE-86F9-02CD31129499}"/>
          </ac:spMkLst>
        </pc:spChg>
        <pc:spChg chg="add mod">
          <ac:chgData name="Lindsey Goodlow" userId="e64eb041-c3b7-4537-b144-24ab5979b462" providerId="ADAL" clId="{4492D5EA-6E6C-4E33-9E9E-002577E3FD4B}" dt="2022-01-13T20:04:31.972" v="7290" actId="1582"/>
          <ac:spMkLst>
            <pc:docMk/>
            <pc:sldMk cId="1058766749" sldId="754"/>
            <ac:spMk id="6" creationId="{7B441281-CF91-4515-AE1C-C2944BE1260F}"/>
          </ac:spMkLst>
        </pc:spChg>
        <pc:spChg chg="add mod">
          <ac:chgData name="Lindsey Goodlow" userId="e64eb041-c3b7-4537-b144-24ab5979b462" providerId="ADAL" clId="{4492D5EA-6E6C-4E33-9E9E-002577E3FD4B}" dt="2022-01-13T20:04:52.769" v="7295" actId="1076"/>
          <ac:spMkLst>
            <pc:docMk/>
            <pc:sldMk cId="1058766749" sldId="754"/>
            <ac:spMk id="7" creationId="{0FBD9FDF-D483-4032-916A-292920875E8B}"/>
          </ac:spMkLst>
        </pc:spChg>
        <pc:spChg chg="del">
          <ac:chgData name="Lindsey Goodlow" userId="e64eb041-c3b7-4537-b144-24ab5979b462" providerId="ADAL" clId="{4492D5EA-6E6C-4E33-9E9E-002577E3FD4B}" dt="2022-01-13T20:01:24.216" v="7087" actId="478"/>
          <ac:spMkLst>
            <pc:docMk/>
            <pc:sldMk cId="1058766749" sldId="754"/>
            <ac:spMk id="10" creationId="{353082C5-7E6F-42C8-82F1-049A6F5F93E0}"/>
          </ac:spMkLst>
        </pc:spChg>
        <pc:spChg chg="del">
          <ac:chgData name="Lindsey Goodlow" userId="e64eb041-c3b7-4537-b144-24ab5979b462" providerId="ADAL" clId="{4492D5EA-6E6C-4E33-9E9E-002577E3FD4B}" dt="2022-01-13T20:01:25.155" v="7088" actId="478"/>
          <ac:spMkLst>
            <pc:docMk/>
            <pc:sldMk cId="1058766749" sldId="754"/>
            <ac:spMk id="11" creationId="{65FD6366-36A5-4A6D-92B0-11C5A363D349}"/>
          </ac:spMkLst>
        </pc:spChg>
        <pc:picChg chg="add mod">
          <ac:chgData name="Lindsey Goodlow" userId="e64eb041-c3b7-4537-b144-24ab5979b462" providerId="ADAL" clId="{4492D5EA-6E6C-4E33-9E9E-002577E3FD4B}" dt="2022-01-13T20:04:15.073" v="7286" actId="14100"/>
          <ac:picMkLst>
            <pc:docMk/>
            <pc:sldMk cId="1058766749" sldId="754"/>
            <ac:picMk id="5" creationId="{4AC47F57-82D4-4CF0-BC1C-A2D0A78BF30D}"/>
          </ac:picMkLst>
        </pc:picChg>
        <pc:picChg chg="del">
          <ac:chgData name="Lindsey Goodlow" userId="e64eb041-c3b7-4537-b144-24ab5979b462" providerId="ADAL" clId="{4492D5EA-6E6C-4E33-9E9E-002577E3FD4B}" dt="2022-01-13T20:01:23.242" v="7086" actId="478"/>
          <ac:picMkLst>
            <pc:docMk/>
            <pc:sldMk cId="1058766749" sldId="754"/>
            <ac:picMk id="9" creationId="{798B698A-C0E0-434B-80F9-74EB7CC72C5B}"/>
          </ac:picMkLst>
        </pc:picChg>
      </pc:sldChg>
      <pc:sldChg chg="addSp delSp modSp add mod">
        <pc:chgData name="Lindsey Goodlow" userId="e64eb041-c3b7-4537-b144-24ab5979b462" providerId="ADAL" clId="{4492D5EA-6E6C-4E33-9E9E-002577E3FD4B}" dt="2022-01-13T20:06:20.740" v="7317" actId="207"/>
        <pc:sldMkLst>
          <pc:docMk/>
          <pc:sldMk cId="1524279412" sldId="755"/>
        </pc:sldMkLst>
        <pc:spChg chg="mod">
          <ac:chgData name="Lindsey Goodlow" userId="e64eb041-c3b7-4537-b144-24ab5979b462" providerId="ADAL" clId="{4492D5EA-6E6C-4E33-9E9E-002577E3FD4B}" dt="2022-01-13T20:06:20.740" v="7317" actId="207"/>
          <ac:spMkLst>
            <pc:docMk/>
            <pc:sldMk cId="1524279412" sldId="755"/>
            <ac:spMk id="3" creationId="{3EA1264F-F7EF-40BE-86F9-02CD31129499}"/>
          </ac:spMkLst>
        </pc:spChg>
        <pc:spChg chg="del">
          <ac:chgData name="Lindsey Goodlow" userId="e64eb041-c3b7-4537-b144-24ab5979b462" providerId="ADAL" clId="{4492D5EA-6E6C-4E33-9E9E-002577E3FD4B}" dt="2022-01-13T20:05:53.135" v="7309" actId="478"/>
          <ac:spMkLst>
            <pc:docMk/>
            <pc:sldMk cId="1524279412" sldId="755"/>
            <ac:spMk id="6" creationId="{7B441281-CF91-4515-AE1C-C2944BE1260F}"/>
          </ac:spMkLst>
        </pc:spChg>
        <pc:spChg chg="del">
          <ac:chgData name="Lindsey Goodlow" userId="e64eb041-c3b7-4537-b144-24ab5979b462" providerId="ADAL" clId="{4492D5EA-6E6C-4E33-9E9E-002577E3FD4B}" dt="2022-01-13T20:05:52.390" v="7308" actId="478"/>
          <ac:spMkLst>
            <pc:docMk/>
            <pc:sldMk cId="1524279412" sldId="755"/>
            <ac:spMk id="7" creationId="{0FBD9FDF-D483-4032-916A-292920875E8B}"/>
          </ac:spMkLst>
        </pc:spChg>
        <pc:spChg chg="add mod">
          <ac:chgData name="Lindsey Goodlow" userId="e64eb041-c3b7-4537-b144-24ab5979b462" providerId="ADAL" clId="{4492D5EA-6E6C-4E33-9E9E-002577E3FD4B}" dt="2022-01-13T20:06:15.959" v="7316" actId="1582"/>
          <ac:spMkLst>
            <pc:docMk/>
            <pc:sldMk cId="1524279412" sldId="755"/>
            <ac:spMk id="9" creationId="{C2B60363-6F32-49A9-A873-22A73B9A5E71}"/>
          </ac:spMkLst>
        </pc:spChg>
        <pc:picChg chg="del">
          <ac:chgData name="Lindsey Goodlow" userId="e64eb041-c3b7-4537-b144-24ab5979b462" providerId="ADAL" clId="{4492D5EA-6E6C-4E33-9E9E-002577E3FD4B}" dt="2022-01-13T20:05:51.243" v="7307" actId="478"/>
          <ac:picMkLst>
            <pc:docMk/>
            <pc:sldMk cId="1524279412" sldId="755"/>
            <ac:picMk id="5" creationId="{4AC47F57-82D4-4CF0-BC1C-A2D0A78BF30D}"/>
          </ac:picMkLst>
        </pc:picChg>
        <pc:picChg chg="add mod">
          <ac:chgData name="Lindsey Goodlow" userId="e64eb041-c3b7-4537-b144-24ab5979b462" providerId="ADAL" clId="{4492D5EA-6E6C-4E33-9E9E-002577E3FD4B}" dt="2022-01-13T20:06:02.765" v="7312" actId="14100"/>
          <ac:picMkLst>
            <pc:docMk/>
            <pc:sldMk cId="1524279412" sldId="755"/>
            <ac:picMk id="8" creationId="{ED00EF44-B4BD-4AEA-8C71-D9C16C6C6C53}"/>
          </ac:picMkLst>
        </pc:picChg>
      </pc:sldChg>
    </pc:docChg>
  </pc:docChgLst>
  <pc:docChgLst>
    <pc:chgData name="Jordan Bower" userId="57b90be3-e772-4f28-82a9-6cbcca8eec41" providerId="ADAL" clId="{B8865024-1B04-4F43-B6CE-78FCC35DDB1D}"/>
    <pc:docChg chg="undo custSel addSld delSld modSld">
      <pc:chgData name="Jordan Bower" userId="57b90be3-e772-4f28-82a9-6cbcca8eec41" providerId="ADAL" clId="{B8865024-1B04-4F43-B6CE-78FCC35DDB1D}" dt="2023-06-28T14:06:16.362" v="11"/>
      <pc:docMkLst>
        <pc:docMk/>
      </pc:docMkLst>
      <pc:sldChg chg="add del">
        <pc:chgData name="Jordan Bower" userId="57b90be3-e772-4f28-82a9-6cbcca8eec41" providerId="ADAL" clId="{B8865024-1B04-4F43-B6CE-78FCC35DDB1D}" dt="2023-06-28T14:06:16.362" v="11"/>
        <pc:sldMkLst>
          <pc:docMk/>
          <pc:sldMk cId="561094275" sldId="549"/>
        </pc:sldMkLst>
      </pc:sldChg>
      <pc:sldChg chg="del">
        <pc:chgData name="Jordan Bower" userId="57b90be3-e772-4f28-82a9-6cbcca8eec41" providerId="ADAL" clId="{B8865024-1B04-4F43-B6CE-78FCC35DDB1D}" dt="2023-06-28T14:00:18.087" v="7" actId="47"/>
        <pc:sldMkLst>
          <pc:docMk/>
          <pc:sldMk cId="3110930260" sldId="580"/>
        </pc:sldMkLst>
      </pc:sldChg>
      <pc:sldChg chg="modSp mod">
        <pc:chgData name="Jordan Bower" userId="57b90be3-e772-4f28-82a9-6cbcca8eec41" providerId="ADAL" clId="{B8865024-1B04-4F43-B6CE-78FCC35DDB1D}" dt="2023-06-28T14:03:59.872" v="9" actId="14100"/>
        <pc:sldMkLst>
          <pc:docMk/>
          <pc:sldMk cId="3688071687" sldId="668"/>
        </pc:sldMkLst>
        <pc:picChg chg="mod">
          <ac:chgData name="Jordan Bower" userId="57b90be3-e772-4f28-82a9-6cbcca8eec41" providerId="ADAL" clId="{B8865024-1B04-4F43-B6CE-78FCC35DDB1D}" dt="2023-06-28T14:03:59.872" v="9" actId="14100"/>
          <ac:picMkLst>
            <pc:docMk/>
            <pc:sldMk cId="3688071687" sldId="668"/>
            <ac:picMk id="10" creationId="{1FF3C2CF-EC66-4F7A-AE3E-0C6CD20A9FA4}"/>
          </ac:picMkLst>
        </pc:picChg>
      </pc:sldChg>
      <pc:sldChg chg="modSp add mod">
        <pc:chgData name="Jordan Bower" userId="57b90be3-e772-4f28-82a9-6cbcca8eec41" providerId="ADAL" clId="{B8865024-1B04-4F43-B6CE-78FCC35DDB1D}" dt="2023-06-28T14:00:12.592" v="6" actId="20577"/>
        <pc:sldMkLst>
          <pc:docMk/>
          <pc:sldMk cId="1252780184" sldId="756"/>
        </pc:sldMkLst>
        <pc:spChg chg="mod">
          <ac:chgData name="Jordan Bower" userId="57b90be3-e772-4f28-82a9-6cbcca8eec41" providerId="ADAL" clId="{B8865024-1B04-4F43-B6CE-78FCC35DDB1D}" dt="2023-06-28T14:00:12.592" v="6" actId="20577"/>
          <ac:spMkLst>
            <pc:docMk/>
            <pc:sldMk cId="1252780184" sldId="756"/>
            <ac:spMk id="5" creationId="{D5C0EA9C-F1B3-C717-1FCF-751E99B82FF7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slide" Target="../slides/slide42.xml"/><Relationship Id="rId7" Type="http://schemas.openxmlformats.org/officeDocument/2006/relationships/image" Target="../media/image2.png"/><Relationship Id="rId2" Type="http://schemas.openxmlformats.org/officeDocument/2006/relationships/slide" Target="../slides/slide29.xml"/><Relationship Id="rId1" Type="http://schemas.openxmlformats.org/officeDocument/2006/relationships/slide" Target="../slides/slide5.xml"/><Relationship Id="rId6" Type="http://schemas.openxmlformats.org/officeDocument/2006/relationships/slide" Target="../slides/slide40.xml"/><Relationship Id="rId5" Type="http://schemas.openxmlformats.org/officeDocument/2006/relationships/slide" Target="../slides/slide18.xml"/><Relationship Id="rId4" Type="http://schemas.openxmlformats.org/officeDocument/2006/relationships/slide" Target="../slides/slide35.xml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image" Target="../media/image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DEE67A-0A2C-4363-A784-364A80B9147E}" type="doc">
      <dgm:prSet loTypeId="urn:microsoft.com/office/officeart/2018/2/layout/IconVerticalSolidList" loCatId="icon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3744EF1-C0FC-407F-BE8E-D73D5B28BEE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dirty="0">
              <a:latin typeface="Calibri Light" panose="020F0302020204030204"/>
              <a:hlinkClick xmlns:r="http://schemas.openxmlformats.org/officeDocument/2006/relationships" r:id="rId1" action="ppaction://hlinksldjump"/>
            </a:rPr>
            <a:t>BOL</a:t>
          </a:r>
          <a:r>
            <a:rPr lang="en-US" sz="2400" dirty="0">
              <a:latin typeface="Calibri Light" panose="020F0302020204030204"/>
            </a:rPr>
            <a:t> (Bill of Lading) Entry</a:t>
          </a:r>
          <a:endParaRPr lang="en-US" sz="2400" dirty="0"/>
        </a:p>
      </dgm:t>
    </dgm:pt>
    <dgm:pt modelId="{2BF0D831-533C-4378-B6F9-2841974ABBED}" type="parTrans" cxnId="{EC5AFD16-E77D-4956-88C5-728E9C23C120}">
      <dgm:prSet/>
      <dgm:spPr/>
      <dgm:t>
        <a:bodyPr/>
        <a:lstStyle/>
        <a:p>
          <a:endParaRPr lang="en-US"/>
        </a:p>
      </dgm:t>
    </dgm:pt>
    <dgm:pt modelId="{94E245E7-DFA3-4BA4-B08B-114BF06C316D}" type="sibTrans" cxnId="{EC5AFD16-E77D-4956-88C5-728E9C23C120}">
      <dgm:prSet/>
      <dgm:spPr/>
      <dgm:t>
        <a:bodyPr/>
        <a:lstStyle/>
        <a:p>
          <a:endParaRPr lang="en-US"/>
        </a:p>
      </dgm:t>
    </dgm:pt>
    <dgm:pt modelId="{AA33FDDD-50E2-46D4-9D7E-A47B124A882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dirty="0">
              <a:hlinkClick xmlns:r="http://schemas.openxmlformats.org/officeDocument/2006/relationships" r:id="rId2" action="ppaction://hlinksldjump"/>
            </a:rPr>
            <a:t>Stick Reading Entry</a:t>
          </a:r>
          <a:endParaRPr lang="en-US" sz="2400" dirty="0"/>
        </a:p>
      </dgm:t>
    </dgm:pt>
    <dgm:pt modelId="{5B1196FE-F897-472B-9DCE-CE7C7034EED5}" type="parTrans" cxnId="{12F232F7-7489-4F46-BFCE-30B95CDFA713}">
      <dgm:prSet/>
      <dgm:spPr/>
      <dgm:t>
        <a:bodyPr/>
        <a:lstStyle/>
        <a:p>
          <a:endParaRPr lang="en-US"/>
        </a:p>
      </dgm:t>
    </dgm:pt>
    <dgm:pt modelId="{B67B4E3A-3594-43AC-B7A9-3BD6ACC58522}" type="sibTrans" cxnId="{12F232F7-7489-4F46-BFCE-30B95CDFA713}">
      <dgm:prSet/>
      <dgm:spPr/>
      <dgm:t>
        <a:bodyPr/>
        <a:lstStyle/>
        <a:p>
          <a:endParaRPr lang="en-US"/>
        </a:p>
      </dgm:t>
    </dgm:pt>
    <dgm:pt modelId="{A9EA92A2-C6CD-458A-AECF-DDCD6A10046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dirty="0">
              <a:hlinkClick xmlns:r="http://schemas.openxmlformats.org/officeDocument/2006/relationships" r:id="rId3" action="ppaction://hlinksldjump"/>
            </a:rPr>
            <a:t>Competitor Pricing</a:t>
          </a:r>
          <a:endParaRPr lang="en-US" sz="2400" dirty="0"/>
        </a:p>
      </dgm:t>
    </dgm:pt>
    <dgm:pt modelId="{DD70EEAE-4CF8-451D-90C9-E6BDD91D0E09}" type="parTrans" cxnId="{E683596E-06ED-4343-917D-94DF3F4415BA}">
      <dgm:prSet/>
      <dgm:spPr/>
      <dgm:t>
        <a:bodyPr/>
        <a:lstStyle/>
        <a:p>
          <a:endParaRPr lang="en-US"/>
        </a:p>
      </dgm:t>
    </dgm:pt>
    <dgm:pt modelId="{921504DE-3CA2-4609-B923-2EEB7222EF37}" type="sibTrans" cxnId="{E683596E-06ED-4343-917D-94DF3F4415BA}">
      <dgm:prSet/>
      <dgm:spPr/>
      <dgm:t>
        <a:bodyPr/>
        <a:lstStyle/>
        <a:p>
          <a:endParaRPr lang="en-US"/>
        </a:p>
      </dgm:t>
    </dgm:pt>
    <dgm:pt modelId="{11C9510C-C8DA-42DB-93F0-32C736EC0BC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dirty="0">
              <a:hlinkClick xmlns:r="http://schemas.openxmlformats.org/officeDocument/2006/relationships" r:id="rId4" action="ppaction://hlinksldjump"/>
            </a:rPr>
            <a:t>SIR</a:t>
          </a:r>
          <a:r>
            <a:rPr lang="en-US" sz="2400" dirty="0"/>
            <a:t> (Statistical Inventory Reconciliation)</a:t>
          </a:r>
        </a:p>
      </dgm:t>
    </dgm:pt>
    <dgm:pt modelId="{264FFFB7-FB56-4BD3-886D-F84300345A61}" type="parTrans" cxnId="{90E3A8C1-005C-4003-8738-5575B2C52DE4}">
      <dgm:prSet/>
      <dgm:spPr/>
      <dgm:t>
        <a:bodyPr/>
        <a:lstStyle/>
        <a:p>
          <a:endParaRPr lang="en-US"/>
        </a:p>
      </dgm:t>
    </dgm:pt>
    <dgm:pt modelId="{AC741739-FF79-4C59-969F-99CFE9C81659}" type="sibTrans" cxnId="{90E3A8C1-005C-4003-8738-5575B2C52DE4}">
      <dgm:prSet/>
      <dgm:spPr/>
      <dgm:t>
        <a:bodyPr/>
        <a:lstStyle/>
        <a:p>
          <a:endParaRPr lang="en-US"/>
        </a:p>
      </dgm:t>
    </dgm:pt>
    <dgm:pt modelId="{247E0D50-6BFB-4624-BD2A-9B124686657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dirty="0">
              <a:hlinkClick xmlns:r="http://schemas.openxmlformats.org/officeDocument/2006/relationships" r:id="rId5" action="ppaction://hlinksldjump"/>
            </a:rPr>
            <a:t>Invoice Entry</a:t>
          </a:r>
          <a:endParaRPr lang="en-US" sz="2400" dirty="0"/>
        </a:p>
      </dgm:t>
    </dgm:pt>
    <dgm:pt modelId="{011C6C36-D098-4ED2-9610-77127EC1E692}" type="sibTrans" cxnId="{2BB18ED7-807E-43E5-BEB0-B5A652EFC762}">
      <dgm:prSet/>
      <dgm:spPr/>
      <dgm:t>
        <a:bodyPr/>
        <a:lstStyle/>
        <a:p>
          <a:endParaRPr lang="en-US"/>
        </a:p>
      </dgm:t>
    </dgm:pt>
    <dgm:pt modelId="{30C36270-BF61-42F3-B7D2-BB3AFDA3C0B1}" type="parTrans" cxnId="{2BB18ED7-807E-43E5-BEB0-B5A652EFC762}">
      <dgm:prSet/>
      <dgm:spPr/>
      <dgm:t>
        <a:bodyPr/>
        <a:lstStyle/>
        <a:p>
          <a:endParaRPr lang="en-US"/>
        </a:p>
      </dgm:t>
    </dgm:pt>
    <dgm:pt modelId="{71FE90B0-0851-4053-8E15-4F4E58F72B8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dirty="0">
              <a:hlinkClick xmlns:r="http://schemas.openxmlformats.org/officeDocument/2006/relationships" r:id="rId6" action="ppaction://hlinksldjump"/>
            </a:rPr>
            <a:t>Fuel Ordering</a:t>
          </a:r>
          <a:endParaRPr lang="en-US" sz="2400" dirty="0"/>
        </a:p>
      </dgm:t>
    </dgm:pt>
    <dgm:pt modelId="{8DE6AF94-172B-4075-9F6D-97B5D114EC80}" type="parTrans" cxnId="{BDA25CD4-429B-428A-B8BE-6C076C07311B}">
      <dgm:prSet/>
      <dgm:spPr/>
      <dgm:t>
        <a:bodyPr/>
        <a:lstStyle/>
        <a:p>
          <a:endParaRPr lang="en-US"/>
        </a:p>
      </dgm:t>
    </dgm:pt>
    <dgm:pt modelId="{37863F39-CC72-4FE6-A432-2705C98D6EC8}" type="sibTrans" cxnId="{BDA25CD4-429B-428A-B8BE-6C076C07311B}">
      <dgm:prSet/>
      <dgm:spPr/>
      <dgm:t>
        <a:bodyPr/>
        <a:lstStyle/>
        <a:p>
          <a:endParaRPr lang="en-US"/>
        </a:p>
      </dgm:t>
    </dgm:pt>
    <dgm:pt modelId="{215705BF-C6B7-4E71-9011-F5FF0C02183C}" type="pres">
      <dgm:prSet presAssocID="{65DEE67A-0A2C-4363-A784-364A80B9147E}" presName="root" presStyleCnt="0">
        <dgm:presLayoutVars>
          <dgm:dir/>
          <dgm:resizeHandles val="exact"/>
        </dgm:presLayoutVars>
      </dgm:prSet>
      <dgm:spPr/>
    </dgm:pt>
    <dgm:pt modelId="{903AE3D0-D6AC-43A9-A4F8-5186D4BB76A9}" type="pres">
      <dgm:prSet presAssocID="{33744EF1-C0FC-407F-BE8E-D73D5B28BEE9}" presName="compNode" presStyleCnt="0"/>
      <dgm:spPr/>
    </dgm:pt>
    <dgm:pt modelId="{D2415140-D352-420B-BD4D-3CD34CF01503}" type="pres">
      <dgm:prSet presAssocID="{33744EF1-C0FC-407F-BE8E-D73D5B28BEE9}" presName="bgRect" presStyleLbl="bgShp" presStyleIdx="0" presStyleCnt="6" custLinFactNeighborX="-2682"/>
      <dgm:spPr/>
    </dgm:pt>
    <dgm:pt modelId="{A4D5409C-0FEE-43F1-A481-69A07345A141}" type="pres">
      <dgm:prSet presAssocID="{33744EF1-C0FC-407F-BE8E-D73D5B28BEE9}" presName="iconRect" presStyleLbl="node1" presStyleIdx="0" presStyleCnt="6"/>
      <dgm:spPr>
        <a:blipFill rotWithShape="1"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3E47DD69-3BF5-402E-9313-8F58BBD0A05A}" type="pres">
      <dgm:prSet presAssocID="{33744EF1-C0FC-407F-BE8E-D73D5B28BEE9}" presName="spaceRect" presStyleCnt="0"/>
      <dgm:spPr/>
    </dgm:pt>
    <dgm:pt modelId="{214F8EAB-6994-4EFC-A69E-24BE9DA59D01}" type="pres">
      <dgm:prSet presAssocID="{33744EF1-C0FC-407F-BE8E-D73D5B28BEE9}" presName="parTx" presStyleLbl="revTx" presStyleIdx="0" presStyleCnt="6">
        <dgm:presLayoutVars>
          <dgm:chMax val="0"/>
          <dgm:chPref val="0"/>
        </dgm:presLayoutVars>
      </dgm:prSet>
      <dgm:spPr/>
    </dgm:pt>
    <dgm:pt modelId="{D3F74C55-5EE6-48CE-87ED-5996B2EEBAA6}" type="pres">
      <dgm:prSet presAssocID="{94E245E7-DFA3-4BA4-B08B-114BF06C316D}" presName="sibTrans" presStyleCnt="0"/>
      <dgm:spPr/>
    </dgm:pt>
    <dgm:pt modelId="{84178982-6C14-49DF-A66A-D117C5151773}" type="pres">
      <dgm:prSet presAssocID="{247E0D50-6BFB-4624-BD2A-9B1246866571}" presName="compNode" presStyleCnt="0"/>
      <dgm:spPr/>
    </dgm:pt>
    <dgm:pt modelId="{B6BBE272-DE60-49B7-9C59-E148A8ABFF86}" type="pres">
      <dgm:prSet presAssocID="{247E0D50-6BFB-4624-BD2A-9B1246866571}" presName="bgRect" presStyleLbl="bgShp" presStyleIdx="1" presStyleCnt="6"/>
      <dgm:spPr/>
    </dgm:pt>
    <dgm:pt modelId="{957D2A13-A2C4-4492-9B5D-E93067516D9F}" type="pres">
      <dgm:prSet presAssocID="{247E0D50-6BFB-4624-BD2A-9B1246866571}" presName="iconRect" presStyleLbl="node1" presStyleIdx="1" presStyleCnt="6"/>
      <dgm:spPr>
        <a:blipFill rotWithShape="1"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6B947968-AD90-4EDC-99CD-C57AB612EA8D}" type="pres">
      <dgm:prSet presAssocID="{247E0D50-6BFB-4624-BD2A-9B1246866571}" presName="spaceRect" presStyleCnt="0"/>
      <dgm:spPr/>
    </dgm:pt>
    <dgm:pt modelId="{42E9033A-1517-4348-A1C0-1484A16A9749}" type="pres">
      <dgm:prSet presAssocID="{247E0D50-6BFB-4624-BD2A-9B1246866571}" presName="parTx" presStyleLbl="revTx" presStyleIdx="1" presStyleCnt="6">
        <dgm:presLayoutVars>
          <dgm:chMax val="0"/>
          <dgm:chPref val="0"/>
        </dgm:presLayoutVars>
      </dgm:prSet>
      <dgm:spPr/>
    </dgm:pt>
    <dgm:pt modelId="{8FBA7745-5569-403C-ABF4-D3564D9392CE}" type="pres">
      <dgm:prSet presAssocID="{011C6C36-D098-4ED2-9610-77127EC1E692}" presName="sibTrans" presStyleCnt="0"/>
      <dgm:spPr/>
    </dgm:pt>
    <dgm:pt modelId="{02C9D2E6-5E28-4B0A-919B-D957BBD676F5}" type="pres">
      <dgm:prSet presAssocID="{AA33FDDD-50E2-46D4-9D7E-A47B124A8824}" presName="compNode" presStyleCnt="0"/>
      <dgm:spPr/>
    </dgm:pt>
    <dgm:pt modelId="{DD29C229-8455-4899-AC41-47F3AF2B0A20}" type="pres">
      <dgm:prSet presAssocID="{AA33FDDD-50E2-46D4-9D7E-A47B124A8824}" presName="bgRect" presStyleLbl="bgShp" presStyleIdx="2" presStyleCnt="6" custLinFactNeighborX="-12062" custLinFactNeighborY="-7557"/>
      <dgm:spPr/>
    </dgm:pt>
    <dgm:pt modelId="{8B9CD908-A7F1-4502-8CA2-5077BB26C26C}" type="pres">
      <dgm:prSet presAssocID="{AA33FDDD-50E2-46D4-9D7E-A47B124A8824}" presName="iconRect" presStyleLbl="node1" presStyleIdx="2" presStyleCnt="6"/>
      <dgm:spPr>
        <a:blipFill rotWithShape="1"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lp"/>
        </a:ext>
      </dgm:extLst>
    </dgm:pt>
    <dgm:pt modelId="{70DCD7CF-1D54-4618-A38B-69AADC95CA64}" type="pres">
      <dgm:prSet presAssocID="{AA33FDDD-50E2-46D4-9D7E-A47B124A8824}" presName="spaceRect" presStyleCnt="0"/>
      <dgm:spPr/>
    </dgm:pt>
    <dgm:pt modelId="{EFC2295E-1DCA-4A3A-926A-597201D2FA93}" type="pres">
      <dgm:prSet presAssocID="{AA33FDDD-50E2-46D4-9D7E-A47B124A8824}" presName="parTx" presStyleLbl="revTx" presStyleIdx="2" presStyleCnt="6">
        <dgm:presLayoutVars>
          <dgm:chMax val="0"/>
          <dgm:chPref val="0"/>
        </dgm:presLayoutVars>
      </dgm:prSet>
      <dgm:spPr/>
    </dgm:pt>
    <dgm:pt modelId="{430F7A3B-1050-40AE-96CA-55432603FA9D}" type="pres">
      <dgm:prSet presAssocID="{B67B4E3A-3594-43AC-B7A9-3BD6ACC58522}" presName="sibTrans" presStyleCnt="0"/>
      <dgm:spPr/>
    </dgm:pt>
    <dgm:pt modelId="{AE598B24-941E-475C-B460-A8A464C6BC90}" type="pres">
      <dgm:prSet presAssocID="{11C9510C-C8DA-42DB-93F0-32C736EC0BC9}" presName="compNode" presStyleCnt="0"/>
      <dgm:spPr/>
    </dgm:pt>
    <dgm:pt modelId="{BB0B9DA7-8123-422A-867B-5412C8E9BF8B}" type="pres">
      <dgm:prSet presAssocID="{11C9510C-C8DA-42DB-93F0-32C736EC0BC9}" presName="bgRect" presStyleLbl="bgShp" presStyleIdx="3" presStyleCnt="6"/>
      <dgm:spPr/>
    </dgm:pt>
    <dgm:pt modelId="{2D6C380C-DACD-416F-8880-2E9DF7321822}" type="pres">
      <dgm:prSet presAssocID="{11C9510C-C8DA-42DB-93F0-32C736EC0BC9}" presName="iconRect" presStyleLbl="node1" presStyleIdx="3" presStyleCnt="6"/>
      <dgm:spPr>
        <a:blipFill rotWithShape="1"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</dgm:pt>
    <dgm:pt modelId="{E8480400-914B-4904-B11D-B0A02F67ADE0}" type="pres">
      <dgm:prSet presAssocID="{11C9510C-C8DA-42DB-93F0-32C736EC0BC9}" presName="spaceRect" presStyleCnt="0"/>
      <dgm:spPr/>
    </dgm:pt>
    <dgm:pt modelId="{9015A855-E3E4-453A-A6C6-358CF925E680}" type="pres">
      <dgm:prSet presAssocID="{11C9510C-C8DA-42DB-93F0-32C736EC0BC9}" presName="parTx" presStyleLbl="revTx" presStyleIdx="3" presStyleCnt="6">
        <dgm:presLayoutVars>
          <dgm:chMax val="0"/>
          <dgm:chPref val="0"/>
        </dgm:presLayoutVars>
      </dgm:prSet>
      <dgm:spPr/>
    </dgm:pt>
    <dgm:pt modelId="{09A141DB-D79A-4DC4-9972-E89C0E90139E}" type="pres">
      <dgm:prSet presAssocID="{AC741739-FF79-4C59-969F-99CFE9C81659}" presName="sibTrans" presStyleCnt="0"/>
      <dgm:spPr/>
    </dgm:pt>
    <dgm:pt modelId="{8E13799B-7F4C-4194-A125-CF9E8BCACA17}" type="pres">
      <dgm:prSet presAssocID="{71FE90B0-0851-4053-8E15-4F4E58F72B89}" presName="compNode" presStyleCnt="0"/>
      <dgm:spPr/>
    </dgm:pt>
    <dgm:pt modelId="{610BDCD0-5FB3-4D3D-B9D8-EDCCAD15D77A}" type="pres">
      <dgm:prSet presAssocID="{71FE90B0-0851-4053-8E15-4F4E58F72B89}" presName="bgRect" presStyleLbl="bgShp" presStyleIdx="4" presStyleCnt="6"/>
      <dgm:spPr/>
    </dgm:pt>
    <dgm:pt modelId="{CC4E4220-FFCE-48E8-8BA5-E966FF3A9F04}" type="pres">
      <dgm:prSet presAssocID="{71FE90B0-0851-4053-8E15-4F4E58F72B89}" presName="iconRect" presStyleLbl="node1" presStyleIdx="4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rrow Right with solid fill"/>
        </a:ext>
      </dgm:extLst>
    </dgm:pt>
    <dgm:pt modelId="{6A5165ED-C04D-4665-9093-2DD91EB494D3}" type="pres">
      <dgm:prSet presAssocID="{71FE90B0-0851-4053-8E15-4F4E58F72B89}" presName="spaceRect" presStyleCnt="0"/>
      <dgm:spPr/>
    </dgm:pt>
    <dgm:pt modelId="{D2E7618B-72F1-4CDF-A659-030367C19C0D}" type="pres">
      <dgm:prSet presAssocID="{71FE90B0-0851-4053-8E15-4F4E58F72B89}" presName="parTx" presStyleLbl="revTx" presStyleIdx="4" presStyleCnt="6">
        <dgm:presLayoutVars>
          <dgm:chMax val="0"/>
          <dgm:chPref val="0"/>
        </dgm:presLayoutVars>
      </dgm:prSet>
      <dgm:spPr/>
    </dgm:pt>
    <dgm:pt modelId="{38BD9431-84E6-4B9B-B6E3-27B2AE664CEC}" type="pres">
      <dgm:prSet presAssocID="{37863F39-CC72-4FE6-A432-2705C98D6EC8}" presName="sibTrans" presStyleCnt="0"/>
      <dgm:spPr/>
    </dgm:pt>
    <dgm:pt modelId="{25DD7172-389A-4F7B-BB96-8E941EF29851}" type="pres">
      <dgm:prSet presAssocID="{A9EA92A2-C6CD-458A-AECF-DDCD6A100462}" presName="compNode" presStyleCnt="0"/>
      <dgm:spPr/>
    </dgm:pt>
    <dgm:pt modelId="{9296F8E8-F518-4CB7-9E2C-552A68B3AF4D}" type="pres">
      <dgm:prSet presAssocID="{A9EA92A2-C6CD-458A-AECF-DDCD6A100462}" presName="bgRect" presStyleLbl="bgShp" presStyleIdx="5" presStyleCnt="6"/>
      <dgm:spPr/>
    </dgm:pt>
    <dgm:pt modelId="{686C4907-6DA2-46A5-9B06-CD9217DA5D0F}" type="pres">
      <dgm:prSet presAssocID="{A9EA92A2-C6CD-458A-AECF-DDCD6A100462}" presName="iconRect" presStyleLbl="node1" presStyleIdx="5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rrow Right with solid fill"/>
        </a:ext>
      </dgm:extLst>
    </dgm:pt>
    <dgm:pt modelId="{51C86A05-4491-4A98-9ABB-3F52C2906B66}" type="pres">
      <dgm:prSet presAssocID="{A9EA92A2-C6CD-458A-AECF-DDCD6A100462}" presName="spaceRect" presStyleCnt="0"/>
      <dgm:spPr/>
    </dgm:pt>
    <dgm:pt modelId="{CB31179E-25E4-4AFA-9A60-637B440EE5C4}" type="pres">
      <dgm:prSet presAssocID="{A9EA92A2-C6CD-458A-AECF-DDCD6A100462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EC5AFD16-E77D-4956-88C5-728E9C23C120}" srcId="{65DEE67A-0A2C-4363-A784-364A80B9147E}" destId="{33744EF1-C0FC-407F-BE8E-D73D5B28BEE9}" srcOrd="0" destOrd="0" parTransId="{2BF0D831-533C-4378-B6F9-2841974ABBED}" sibTransId="{94E245E7-DFA3-4BA4-B08B-114BF06C316D}"/>
    <dgm:cxn modelId="{5EF8CA34-2E23-439B-95B2-B895B97E7284}" type="presOf" srcId="{A9EA92A2-C6CD-458A-AECF-DDCD6A100462}" destId="{CB31179E-25E4-4AFA-9A60-637B440EE5C4}" srcOrd="0" destOrd="0" presId="urn:microsoft.com/office/officeart/2018/2/layout/IconVerticalSolidList"/>
    <dgm:cxn modelId="{E683596E-06ED-4343-917D-94DF3F4415BA}" srcId="{65DEE67A-0A2C-4363-A784-364A80B9147E}" destId="{A9EA92A2-C6CD-458A-AECF-DDCD6A100462}" srcOrd="5" destOrd="0" parTransId="{DD70EEAE-4CF8-451D-90C9-E6BDD91D0E09}" sibTransId="{921504DE-3CA2-4609-B923-2EEB7222EF37}"/>
    <dgm:cxn modelId="{1C9A4481-0BD4-4E13-9012-5EF8878AA607}" type="presOf" srcId="{247E0D50-6BFB-4624-BD2A-9B1246866571}" destId="{42E9033A-1517-4348-A1C0-1484A16A9749}" srcOrd="0" destOrd="0" presId="urn:microsoft.com/office/officeart/2018/2/layout/IconVerticalSolidList"/>
    <dgm:cxn modelId="{D9BF3AA2-DFAD-4C7E-ACB9-E873CAF3343E}" type="presOf" srcId="{11C9510C-C8DA-42DB-93F0-32C736EC0BC9}" destId="{9015A855-E3E4-453A-A6C6-358CF925E680}" srcOrd="0" destOrd="0" presId="urn:microsoft.com/office/officeart/2018/2/layout/IconVerticalSolidList"/>
    <dgm:cxn modelId="{1D477CA3-F2E1-4755-95D1-EC526818BDD4}" type="presOf" srcId="{33744EF1-C0FC-407F-BE8E-D73D5B28BEE9}" destId="{214F8EAB-6994-4EFC-A69E-24BE9DA59D01}" srcOrd="0" destOrd="0" presId="urn:microsoft.com/office/officeart/2018/2/layout/IconVerticalSolidList"/>
    <dgm:cxn modelId="{90E3A8C1-005C-4003-8738-5575B2C52DE4}" srcId="{65DEE67A-0A2C-4363-A784-364A80B9147E}" destId="{11C9510C-C8DA-42DB-93F0-32C736EC0BC9}" srcOrd="3" destOrd="0" parTransId="{264FFFB7-FB56-4BD3-886D-F84300345A61}" sibTransId="{AC741739-FF79-4C59-969F-99CFE9C81659}"/>
    <dgm:cxn modelId="{BDA25CD4-429B-428A-B8BE-6C076C07311B}" srcId="{65DEE67A-0A2C-4363-A784-364A80B9147E}" destId="{71FE90B0-0851-4053-8E15-4F4E58F72B89}" srcOrd="4" destOrd="0" parTransId="{8DE6AF94-172B-4075-9F6D-97B5D114EC80}" sibTransId="{37863F39-CC72-4FE6-A432-2705C98D6EC8}"/>
    <dgm:cxn modelId="{2BB18ED7-807E-43E5-BEB0-B5A652EFC762}" srcId="{65DEE67A-0A2C-4363-A784-364A80B9147E}" destId="{247E0D50-6BFB-4624-BD2A-9B1246866571}" srcOrd="1" destOrd="0" parTransId="{30C36270-BF61-42F3-B7D2-BB3AFDA3C0B1}" sibTransId="{011C6C36-D098-4ED2-9610-77127EC1E692}"/>
    <dgm:cxn modelId="{17206ADA-2E6F-4B91-9FBE-0F4120211881}" type="presOf" srcId="{AA33FDDD-50E2-46D4-9D7E-A47B124A8824}" destId="{EFC2295E-1DCA-4A3A-926A-597201D2FA93}" srcOrd="0" destOrd="0" presId="urn:microsoft.com/office/officeart/2018/2/layout/IconVerticalSolidList"/>
    <dgm:cxn modelId="{B443A5F2-F9B6-4A20-A250-9F8DA2C8BB47}" type="presOf" srcId="{65DEE67A-0A2C-4363-A784-364A80B9147E}" destId="{215705BF-C6B7-4E71-9011-F5FF0C02183C}" srcOrd="0" destOrd="0" presId="urn:microsoft.com/office/officeart/2018/2/layout/IconVerticalSolidList"/>
    <dgm:cxn modelId="{12F232F7-7489-4F46-BFCE-30B95CDFA713}" srcId="{65DEE67A-0A2C-4363-A784-364A80B9147E}" destId="{AA33FDDD-50E2-46D4-9D7E-A47B124A8824}" srcOrd="2" destOrd="0" parTransId="{5B1196FE-F897-472B-9DCE-CE7C7034EED5}" sibTransId="{B67B4E3A-3594-43AC-B7A9-3BD6ACC58522}"/>
    <dgm:cxn modelId="{1C65FFFF-B631-4D29-AA72-31309294E545}" type="presOf" srcId="{71FE90B0-0851-4053-8E15-4F4E58F72B89}" destId="{D2E7618B-72F1-4CDF-A659-030367C19C0D}" srcOrd="0" destOrd="0" presId="urn:microsoft.com/office/officeart/2018/2/layout/IconVerticalSolidList"/>
    <dgm:cxn modelId="{ABA4779F-39F5-46F5-9FC3-3C4F97D34967}" type="presParOf" srcId="{215705BF-C6B7-4E71-9011-F5FF0C02183C}" destId="{903AE3D0-D6AC-43A9-A4F8-5186D4BB76A9}" srcOrd="0" destOrd="0" presId="urn:microsoft.com/office/officeart/2018/2/layout/IconVerticalSolidList"/>
    <dgm:cxn modelId="{BEB3E2C8-7863-451F-861A-476448F996A7}" type="presParOf" srcId="{903AE3D0-D6AC-43A9-A4F8-5186D4BB76A9}" destId="{D2415140-D352-420B-BD4D-3CD34CF01503}" srcOrd="0" destOrd="0" presId="urn:microsoft.com/office/officeart/2018/2/layout/IconVerticalSolidList"/>
    <dgm:cxn modelId="{476DA9C1-F59E-4FF3-8C46-12A376A8CE55}" type="presParOf" srcId="{903AE3D0-D6AC-43A9-A4F8-5186D4BB76A9}" destId="{A4D5409C-0FEE-43F1-A481-69A07345A141}" srcOrd="1" destOrd="0" presId="urn:microsoft.com/office/officeart/2018/2/layout/IconVerticalSolidList"/>
    <dgm:cxn modelId="{1578FA42-DAED-42BD-AFE2-CAE2C3945C39}" type="presParOf" srcId="{903AE3D0-D6AC-43A9-A4F8-5186D4BB76A9}" destId="{3E47DD69-3BF5-402E-9313-8F58BBD0A05A}" srcOrd="2" destOrd="0" presId="urn:microsoft.com/office/officeart/2018/2/layout/IconVerticalSolidList"/>
    <dgm:cxn modelId="{1F396CEA-24ED-4005-BC42-7F37A339FA2A}" type="presParOf" srcId="{903AE3D0-D6AC-43A9-A4F8-5186D4BB76A9}" destId="{214F8EAB-6994-4EFC-A69E-24BE9DA59D01}" srcOrd="3" destOrd="0" presId="urn:microsoft.com/office/officeart/2018/2/layout/IconVerticalSolidList"/>
    <dgm:cxn modelId="{ACF2B9D2-D002-420D-A131-14521F6B5F5A}" type="presParOf" srcId="{215705BF-C6B7-4E71-9011-F5FF0C02183C}" destId="{D3F74C55-5EE6-48CE-87ED-5996B2EEBAA6}" srcOrd="1" destOrd="0" presId="urn:microsoft.com/office/officeart/2018/2/layout/IconVerticalSolidList"/>
    <dgm:cxn modelId="{AFF88095-5FDD-4E79-A13D-86CA7E6A97F6}" type="presParOf" srcId="{215705BF-C6B7-4E71-9011-F5FF0C02183C}" destId="{84178982-6C14-49DF-A66A-D117C5151773}" srcOrd="2" destOrd="0" presId="urn:microsoft.com/office/officeart/2018/2/layout/IconVerticalSolidList"/>
    <dgm:cxn modelId="{F34FAE96-BDDE-4762-9FD3-CE716F75B9D1}" type="presParOf" srcId="{84178982-6C14-49DF-A66A-D117C5151773}" destId="{B6BBE272-DE60-49B7-9C59-E148A8ABFF86}" srcOrd="0" destOrd="0" presId="urn:microsoft.com/office/officeart/2018/2/layout/IconVerticalSolidList"/>
    <dgm:cxn modelId="{02F02125-1C2D-43D1-A15F-642D07DB16D2}" type="presParOf" srcId="{84178982-6C14-49DF-A66A-D117C5151773}" destId="{957D2A13-A2C4-4492-9B5D-E93067516D9F}" srcOrd="1" destOrd="0" presId="urn:microsoft.com/office/officeart/2018/2/layout/IconVerticalSolidList"/>
    <dgm:cxn modelId="{03178916-B56E-4201-98E0-9F6F06E1BA2B}" type="presParOf" srcId="{84178982-6C14-49DF-A66A-D117C5151773}" destId="{6B947968-AD90-4EDC-99CD-C57AB612EA8D}" srcOrd="2" destOrd="0" presId="urn:microsoft.com/office/officeart/2018/2/layout/IconVerticalSolidList"/>
    <dgm:cxn modelId="{22113A9F-C894-4B06-BD40-3A0499B9F963}" type="presParOf" srcId="{84178982-6C14-49DF-A66A-D117C5151773}" destId="{42E9033A-1517-4348-A1C0-1484A16A9749}" srcOrd="3" destOrd="0" presId="urn:microsoft.com/office/officeart/2018/2/layout/IconVerticalSolidList"/>
    <dgm:cxn modelId="{D645781E-F115-4BD4-ABEE-442DA4F492C7}" type="presParOf" srcId="{215705BF-C6B7-4E71-9011-F5FF0C02183C}" destId="{8FBA7745-5569-403C-ABF4-D3564D9392CE}" srcOrd="3" destOrd="0" presId="urn:microsoft.com/office/officeart/2018/2/layout/IconVerticalSolidList"/>
    <dgm:cxn modelId="{C6B74764-E633-44D4-9605-654BF32C7416}" type="presParOf" srcId="{215705BF-C6B7-4E71-9011-F5FF0C02183C}" destId="{02C9D2E6-5E28-4B0A-919B-D957BBD676F5}" srcOrd="4" destOrd="0" presId="urn:microsoft.com/office/officeart/2018/2/layout/IconVerticalSolidList"/>
    <dgm:cxn modelId="{D89E0108-9E41-4694-ADA2-141638264356}" type="presParOf" srcId="{02C9D2E6-5E28-4B0A-919B-D957BBD676F5}" destId="{DD29C229-8455-4899-AC41-47F3AF2B0A20}" srcOrd="0" destOrd="0" presId="urn:microsoft.com/office/officeart/2018/2/layout/IconVerticalSolidList"/>
    <dgm:cxn modelId="{B60A06BA-A48F-4C9F-9658-2B7CFA8572F3}" type="presParOf" srcId="{02C9D2E6-5E28-4B0A-919B-D957BBD676F5}" destId="{8B9CD908-A7F1-4502-8CA2-5077BB26C26C}" srcOrd="1" destOrd="0" presId="urn:microsoft.com/office/officeart/2018/2/layout/IconVerticalSolidList"/>
    <dgm:cxn modelId="{1C2D5619-4DA0-4B4D-80A4-F93D0DD56449}" type="presParOf" srcId="{02C9D2E6-5E28-4B0A-919B-D957BBD676F5}" destId="{70DCD7CF-1D54-4618-A38B-69AADC95CA64}" srcOrd="2" destOrd="0" presId="urn:microsoft.com/office/officeart/2018/2/layout/IconVerticalSolidList"/>
    <dgm:cxn modelId="{1AA07704-5F2B-47DF-9385-30C1C9358EEC}" type="presParOf" srcId="{02C9D2E6-5E28-4B0A-919B-D957BBD676F5}" destId="{EFC2295E-1DCA-4A3A-926A-597201D2FA93}" srcOrd="3" destOrd="0" presId="urn:microsoft.com/office/officeart/2018/2/layout/IconVerticalSolidList"/>
    <dgm:cxn modelId="{763DC567-0F9D-41C9-B6A5-E15020C4452C}" type="presParOf" srcId="{215705BF-C6B7-4E71-9011-F5FF0C02183C}" destId="{430F7A3B-1050-40AE-96CA-55432603FA9D}" srcOrd="5" destOrd="0" presId="urn:microsoft.com/office/officeart/2018/2/layout/IconVerticalSolidList"/>
    <dgm:cxn modelId="{3E2EEA56-5F74-45AC-9E20-9CB92995A12A}" type="presParOf" srcId="{215705BF-C6B7-4E71-9011-F5FF0C02183C}" destId="{AE598B24-941E-475C-B460-A8A464C6BC90}" srcOrd="6" destOrd="0" presId="urn:microsoft.com/office/officeart/2018/2/layout/IconVerticalSolidList"/>
    <dgm:cxn modelId="{C4C74BA4-7108-4C2E-ABE0-82B2D27DFEEB}" type="presParOf" srcId="{AE598B24-941E-475C-B460-A8A464C6BC90}" destId="{BB0B9DA7-8123-422A-867B-5412C8E9BF8B}" srcOrd="0" destOrd="0" presId="urn:microsoft.com/office/officeart/2018/2/layout/IconVerticalSolidList"/>
    <dgm:cxn modelId="{312B5D2C-FD16-415E-B568-F02D746AFE70}" type="presParOf" srcId="{AE598B24-941E-475C-B460-A8A464C6BC90}" destId="{2D6C380C-DACD-416F-8880-2E9DF7321822}" srcOrd="1" destOrd="0" presId="urn:microsoft.com/office/officeart/2018/2/layout/IconVerticalSolidList"/>
    <dgm:cxn modelId="{6E3E5C53-1781-4598-8504-59FE2C31DB7D}" type="presParOf" srcId="{AE598B24-941E-475C-B460-A8A464C6BC90}" destId="{E8480400-914B-4904-B11D-B0A02F67ADE0}" srcOrd="2" destOrd="0" presId="urn:microsoft.com/office/officeart/2018/2/layout/IconVerticalSolidList"/>
    <dgm:cxn modelId="{5F51E00A-BD5B-472F-B4FC-F1A9626CB34F}" type="presParOf" srcId="{AE598B24-941E-475C-B460-A8A464C6BC90}" destId="{9015A855-E3E4-453A-A6C6-358CF925E680}" srcOrd="3" destOrd="0" presId="urn:microsoft.com/office/officeart/2018/2/layout/IconVerticalSolidList"/>
    <dgm:cxn modelId="{2244B64F-7338-48DA-AA54-326F2E69B910}" type="presParOf" srcId="{215705BF-C6B7-4E71-9011-F5FF0C02183C}" destId="{09A141DB-D79A-4DC4-9972-E89C0E90139E}" srcOrd="7" destOrd="0" presId="urn:microsoft.com/office/officeart/2018/2/layout/IconVerticalSolidList"/>
    <dgm:cxn modelId="{015DB6A0-0AA8-4A8E-9008-5C499B532C5F}" type="presParOf" srcId="{215705BF-C6B7-4E71-9011-F5FF0C02183C}" destId="{8E13799B-7F4C-4194-A125-CF9E8BCACA17}" srcOrd="8" destOrd="0" presId="urn:microsoft.com/office/officeart/2018/2/layout/IconVerticalSolidList"/>
    <dgm:cxn modelId="{4171BD3B-53D6-428D-9462-EE59AE214D12}" type="presParOf" srcId="{8E13799B-7F4C-4194-A125-CF9E8BCACA17}" destId="{610BDCD0-5FB3-4D3D-B9D8-EDCCAD15D77A}" srcOrd="0" destOrd="0" presId="urn:microsoft.com/office/officeart/2018/2/layout/IconVerticalSolidList"/>
    <dgm:cxn modelId="{0B7E2058-4BF9-410B-B0E1-4E7843153C4E}" type="presParOf" srcId="{8E13799B-7F4C-4194-A125-CF9E8BCACA17}" destId="{CC4E4220-FFCE-48E8-8BA5-E966FF3A9F04}" srcOrd="1" destOrd="0" presId="urn:microsoft.com/office/officeart/2018/2/layout/IconVerticalSolidList"/>
    <dgm:cxn modelId="{D1CA6584-145B-4AC4-A63A-766CFBA559E0}" type="presParOf" srcId="{8E13799B-7F4C-4194-A125-CF9E8BCACA17}" destId="{6A5165ED-C04D-4665-9093-2DD91EB494D3}" srcOrd="2" destOrd="0" presId="urn:microsoft.com/office/officeart/2018/2/layout/IconVerticalSolidList"/>
    <dgm:cxn modelId="{BAB59C63-12B3-43E4-B4E9-EAA5748F1073}" type="presParOf" srcId="{8E13799B-7F4C-4194-A125-CF9E8BCACA17}" destId="{D2E7618B-72F1-4CDF-A659-030367C19C0D}" srcOrd="3" destOrd="0" presId="urn:microsoft.com/office/officeart/2018/2/layout/IconVerticalSolidList"/>
    <dgm:cxn modelId="{005DDAC6-B80E-46A9-B0E7-BC0FC3F29399}" type="presParOf" srcId="{215705BF-C6B7-4E71-9011-F5FF0C02183C}" destId="{38BD9431-84E6-4B9B-B6E3-27B2AE664CEC}" srcOrd="9" destOrd="0" presId="urn:microsoft.com/office/officeart/2018/2/layout/IconVerticalSolidList"/>
    <dgm:cxn modelId="{2CFC6D7E-B849-4756-9BEF-84AC7C32AAFF}" type="presParOf" srcId="{215705BF-C6B7-4E71-9011-F5FF0C02183C}" destId="{25DD7172-389A-4F7B-BB96-8E941EF29851}" srcOrd="10" destOrd="0" presId="urn:microsoft.com/office/officeart/2018/2/layout/IconVerticalSolidList"/>
    <dgm:cxn modelId="{E98F48FC-5534-4883-9A55-46FCB825358C}" type="presParOf" srcId="{25DD7172-389A-4F7B-BB96-8E941EF29851}" destId="{9296F8E8-F518-4CB7-9E2C-552A68B3AF4D}" srcOrd="0" destOrd="0" presId="urn:microsoft.com/office/officeart/2018/2/layout/IconVerticalSolidList"/>
    <dgm:cxn modelId="{BB334363-310B-414E-91E8-19202D31102E}" type="presParOf" srcId="{25DD7172-389A-4F7B-BB96-8E941EF29851}" destId="{686C4907-6DA2-46A5-9B06-CD9217DA5D0F}" srcOrd="1" destOrd="0" presId="urn:microsoft.com/office/officeart/2018/2/layout/IconVerticalSolidList"/>
    <dgm:cxn modelId="{A7E25FC7-3117-4BA0-8792-470E97F149B7}" type="presParOf" srcId="{25DD7172-389A-4F7B-BB96-8E941EF29851}" destId="{51C86A05-4491-4A98-9ABB-3F52C2906B66}" srcOrd="2" destOrd="0" presId="urn:microsoft.com/office/officeart/2018/2/layout/IconVerticalSolidList"/>
    <dgm:cxn modelId="{508EB7AF-A919-4B74-9E5A-C5C8198A23D8}" type="presParOf" srcId="{25DD7172-389A-4F7B-BB96-8E941EF29851}" destId="{CB31179E-25E4-4AFA-9A60-637B440EE5C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415140-D352-420B-BD4D-3CD34CF01503}">
      <dsp:nvSpPr>
        <dsp:cNvPr id="0" name=""/>
        <dsp:cNvSpPr/>
      </dsp:nvSpPr>
      <dsp:spPr>
        <a:xfrm>
          <a:off x="0" y="1373"/>
          <a:ext cx="10515600" cy="58544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4D5409C-0FEE-43F1-A481-69A07345A141}">
      <dsp:nvSpPr>
        <dsp:cNvPr id="0" name=""/>
        <dsp:cNvSpPr/>
      </dsp:nvSpPr>
      <dsp:spPr>
        <a:xfrm>
          <a:off x="177098" y="133100"/>
          <a:ext cx="321997" cy="321997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14F8EAB-6994-4EFC-A69E-24BE9DA59D01}">
      <dsp:nvSpPr>
        <dsp:cNvPr id="0" name=""/>
        <dsp:cNvSpPr/>
      </dsp:nvSpPr>
      <dsp:spPr>
        <a:xfrm>
          <a:off x="676194" y="1373"/>
          <a:ext cx="9839405" cy="5854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960" tIns="61960" rIns="61960" bIns="6196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Calibri Light" panose="020F0302020204030204"/>
              <a:hlinkClick xmlns:r="http://schemas.openxmlformats.org/officeDocument/2006/relationships" r:id=""/>
            </a:rPr>
            <a:t>BOL</a:t>
          </a:r>
          <a:r>
            <a:rPr lang="en-US" sz="2400" kern="1200" dirty="0">
              <a:latin typeface="Calibri Light" panose="020F0302020204030204"/>
            </a:rPr>
            <a:t> (Bill of Lading) Entry</a:t>
          </a:r>
          <a:endParaRPr lang="en-US" sz="2400" kern="1200" dirty="0"/>
        </a:p>
      </dsp:txBody>
      <dsp:txXfrm>
        <a:off x="676194" y="1373"/>
        <a:ext cx="9839405" cy="585449"/>
      </dsp:txXfrm>
    </dsp:sp>
    <dsp:sp modelId="{B6BBE272-DE60-49B7-9C59-E148A8ABFF86}">
      <dsp:nvSpPr>
        <dsp:cNvPr id="0" name=""/>
        <dsp:cNvSpPr/>
      </dsp:nvSpPr>
      <dsp:spPr>
        <a:xfrm>
          <a:off x="0" y="733186"/>
          <a:ext cx="10515600" cy="58544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57D2A13-A2C4-4492-9B5D-E93067516D9F}">
      <dsp:nvSpPr>
        <dsp:cNvPr id="0" name=""/>
        <dsp:cNvSpPr/>
      </dsp:nvSpPr>
      <dsp:spPr>
        <a:xfrm>
          <a:off x="177098" y="864912"/>
          <a:ext cx="321997" cy="321997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2E9033A-1517-4348-A1C0-1484A16A9749}">
      <dsp:nvSpPr>
        <dsp:cNvPr id="0" name=""/>
        <dsp:cNvSpPr/>
      </dsp:nvSpPr>
      <dsp:spPr>
        <a:xfrm>
          <a:off x="676194" y="733186"/>
          <a:ext cx="9839405" cy="5854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960" tIns="61960" rIns="61960" bIns="6196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hlinkClick xmlns:r="http://schemas.openxmlformats.org/officeDocument/2006/relationships" r:id=""/>
            </a:rPr>
            <a:t>Invoice Entry</a:t>
          </a:r>
          <a:endParaRPr lang="en-US" sz="2400" kern="1200" dirty="0"/>
        </a:p>
      </dsp:txBody>
      <dsp:txXfrm>
        <a:off x="676194" y="733186"/>
        <a:ext cx="9839405" cy="585449"/>
      </dsp:txXfrm>
    </dsp:sp>
    <dsp:sp modelId="{DD29C229-8455-4899-AC41-47F3AF2B0A20}">
      <dsp:nvSpPr>
        <dsp:cNvPr id="0" name=""/>
        <dsp:cNvSpPr/>
      </dsp:nvSpPr>
      <dsp:spPr>
        <a:xfrm>
          <a:off x="0" y="1420756"/>
          <a:ext cx="10515600" cy="58544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B9CD908-A7F1-4502-8CA2-5077BB26C26C}">
      <dsp:nvSpPr>
        <dsp:cNvPr id="0" name=""/>
        <dsp:cNvSpPr/>
      </dsp:nvSpPr>
      <dsp:spPr>
        <a:xfrm>
          <a:off x="177098" y="1596724"/>
          <a:ext cx="321997" cy="321997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FC2295E-1DCA-4A3A-926A-597201D2FA93}">
      <dsp:nvSpPr>
        <dsp:cNvPr id="0" name=""/>
        <dsp:cNvSpPr/>
      </dsp:nvSpPr>
      <dsp:spPr>
        <a:xfrm>
          <a:off x="676194" y="1464998"/>
          <a:ext cx="9839405" cy="5854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960" tIns="61960" rIns="61960" bIns="6196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hlinkClick xmlns:r="http://schemas.openxmlformats.org/officeDocument/2006/relationships" r:id=""/>
            </a:rPr>
            <a:t>Stick Reading Entry</a:t>
          </a:r>
          <a:endParaRPr lang="en-US" sz="2400" kern="1200" dirty="0"/>
        </a:p>
      </dsp:txBody>
      <dsp:txXfrm>
        <a:off x="676194" y="1464998"/>
        <a:ext cx="9839405" cy="585449"/>
      </dsp:txXfrm>
    </dsp:sp>
    <dsp:sp modelId="{BB0B9DA7-8123-422A-867B-5412C8E9BF8B}">
      <dsp:nvSpPr>
        <dsp:cNvPr id="0" name=""/>
        <dsp:cNvSpPr/>
      </dsp:nvSpPr>
      <dsp:spPr>
        <a:xfrm>
          <a:off x="0" y="2196810"/>
          <a:ext cx="10515600" cy="58544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D6C380C-DACD-416F-8880-2E9DF7321822}">
      <dsp:nvSpPr>
        <dsp:cNvPr id="0" name=""/>
        <dsp:cNvSpPr/>
      </dsp:nvSpPr>
      <dsp:spPr>
        <a:xfrm>
          <a:off x="177098" y="2328536"/>
          <a:ext cx="321997" cy="321997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015A855-E3E4-453A-A6C6-358CF925E680}">
      <dsp:nvSpPr>
        <dsp:cNvPr id="0" name=""/>
        <dsp:cNvSpPr/>
      </dsp:nvSpPr>
      <dsp:spPr>
        <a:xfrm>
          <a:off x="676194" y="2196810"/>
          <a:ext cx="9839405" cy="5854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960" tIns="61960" rIns="61960" bIns="6196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hlinkClick xmlns:r="http://schemas.openxmlformats.org/officeDocument/2006/relationships" r:id=""/>
            </a:rPr>
            <a:t>SIR</a:t>
          </a:r>
          <a:r>
            <a:rPr lang="en-US" sz="2400" kern="1200" dirty="0"/>
            <a:t> (Statistical Inventory Reconciliation)</a:t>
          </a:r>
        </a:p>
      </dsp:txBody>
      <dsp:txXfrm>
        <a:off x="676194" y="2196810"/>
        <a:ext cx="9839405" cy="585449"/>
      </dsp:txXfrm>
    </dsp:sp>
    <dsp:sp modelId="{610BDCD0-5FB3-4D3D-B9D8-EDCCAD15D77A}">
      <dsp:nvSpPr>
        <dsp:cNvPr id="0" name=""/>
        <dsp:cNvSpPr/>
      </dsp:nvSpPr>
      <dsp:spPr>
        <a:xfrm>
          <a:off x="0" y="2928622"/>
          <a:ext cx="10515600" cy="58544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C4E4220-FFCE-48E8-8BA5-E966FF3A9F04}">
      <dsp:nvSpPr>
        <dsp:cNvPr id="0" name=""/>
        <dsp:cNvSpPr/>
      </dsp:nvSpPr>
      <dsp:spPr>
        <a:xfrm>
          <a:off x="177098" y="3060349"/>
          <a:ext cx="321997" cy="32199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2E7618B-72F1-4CDF-A659-030367C19C0D}">
      <dsp:nvSpPr>
        <dsp:cNvPr id="0" name=""/>
        <dsp:cNvSpPr/>
      </dsp:nvSpPr>
      <dsp:spPr>
        <a:xfrm>
          <a:off x="676194" y="2928622"/>
          <a:ext cx="9839405" cy="5854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960" tIns="61960" rIns="61960" bIns="6196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hlinkClick xmlns:r="http://schemas.openxmlformats.org/officeDocument/2006/relationships" r:id=""/>
            </a:rPr>
            <a:t>Fuel Ordering</a:t>
          </a:r>
          <a:endParaRPr lang="en-US" sz="2400" kern="1200" dirty="0"/>
        </a:p>
      </dsp:txBody>
      <dsp:txXfrm>
        <a:off x="676194" y="2928622"/>
        <a:ext cx="9839405" cy="585449"/>
      </dsp:txXfrm>
    </dsp:sp>
    <dsp:sp modelId="{9296F8E8-F518-4CB7-9E2C-552A68B3AF4D}">
      <dsp:nvSpPr>
        <dsp:cNvPr id="0" name=""/>
        <dsp:cNvSpPr/>
      </dsp:nvSpPr>
      <dsp:spPr>
        <a:xfrm>
          <a:off x="0" y="3660435"/>
          <a:ext cx="10515600" cy="58544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86C4907-6DA2-46A5-9B06-CD9217DA5D0F}">
      <dsp:nvSpPr>
        <dsp:cNvPr id="0" name=""/>
        <dsp:cNvSpPr/>
      </dsp:nvSpPr>
      <dsp:spPr>
        <a:xfrm>
          <a:off x="177098" y="3792161"/>
          <a:ext cx="321997" cy="32199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B31179E-25E4-4AFA-9A60-637B440EE5C4}">
      <dsp:nvSpPr>
        <dsp:cNvPr id="0" name=""/>
        <dsp:cNvSpPr/>
      </dsp:nvSpPr>
      <dsp:spPr>
        <a:xfrm>
          <a:off x="676194" y="3660435"/>
          <a:ext cx="9839405" cy="5854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960" tIns="61960" rIns="61960" bIns="6196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hlinkClick xmlns:r="http://schemas.openxmlformats.org/officeDocument/2006/relationships" r:id=""/>
            </a:rPr>
            <a:t>Competitor Pricing</a:t>
          </a:r>
          <a:endParaRPr lang="en-US" sz="2400" kern="1200" dirty="0"/>
        </a:p>
      </dsp:txBody>
      <dsp:txXfrm>
        <a:off x="676194" y="3660435"/>
        <a:ext cx="9839405" cy="5854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66DA3F-159A-419E-AB3E-A6C374953FEB}" type="datetimeFigureOut">
              <a:rPr lang="en-US" smtClean="0"/>
              <a:t>6/28/2023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4B431F-DC33-4485-BBE0-41CD99E243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011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976CDB-9580-40A3-A868-D478230F72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57210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Say:  </a:t>
            </a:r>
            <a:r>
              <a:rPr lang="en-US" dirty="0"/>
              <a:t>Thank you for your time.  Does anyone have any questions?</a:t>
            </a:r>
          </a:p>
          <a:p>
            <a:r>
              <a:rPr lang="en-US" b="1" dirty="0"/>
              <a:t>Do:  </a:t>
            </a:r>
            <a:r>
              <a:rPr lang="en-US" dirty="0"/>
              <a:t>Respond to questions.</a:t>
            </a:r>
          </a:p>
          <a:p>
            <a:r>
              <a:rPr lang="en-US" b="1" dirty="0"/>
              <a:t>Do: </a:t>
            </a:r>
            <a:r>
              <a:rPr lang="en-US" dirty="0"/>
              <a:t>&lt;End Meeting&gt;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CF895F-66FC-4E4A-BB77-5AAD46DBC12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8388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DB954-E1BB-4617-B91A-5710AC3C2A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D8268-664C-464E-AED5-43555B177E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4B25CCD-EFB2-4FD6-970D-A782941EC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23618" y="5783943"/>
            <a:ext cx="507274" cy="30570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DAE9D25-6FB3-42E3-BE14-DE72DAA4EC86}" type="slidenum">
              <a:rPr lang="en-US" smtClean="0"/>
              <a:t>‹#›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2850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16457-D900-42AC-A2B0-E50591BE5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20700"/>
            <a:ext cx="11353800" cy="5207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718324-CF65-4656-BF85-C63BEFEC2C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B6F585D-A3A6-40D7-8B17-4B7F95D1D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23618" y="5783943"/>
            <a:ext cx="507274" cy="30570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DAE9D25-6FB3-42E3-BE14-DE72DAA4EC86}" type="slidenum">
              <a:rPr lang="en-US" smtClean="0"/>
              <a:t>‹#›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39840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041E702-DDD9-4DCE-A225-12969B10CE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CE984D-57AF-4158-876B-CFCD624ED5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DD54DF4-65A8-4C08-A7D2-7BC3215FA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23618" y="5783943"/>
            <a:ext cx="507274" cy="30570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DAE9D25-6FB3-42E3-BE14-DE72DAA4EC86}" type="slidenum">
              <a:rPr lang="en-US" smtClean="0"/>
              <a:t>‹#›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0755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46ABD-16A0-49F9-90EB-3F7595880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46100"/>
            <a:ext cx="11353800" cy="5207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4856DE-E1CC-4D83-BF9A-0BD842C207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66800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C68DD10-D132-497E-87A7-B5FDA1C28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23618" y="5783943"/>
            <a:ext cx="507274" cy="30570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DAE9D25-6FB3-42E3-BE14-DE72DAA4EC86}" type="slidenum">
              <a:rPr lang="en-US" smtClean="0"/>
              <a:t>‹#›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93429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CF9EE-9629-4835-8128-A03C3151D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1763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355FCC-D6E0-48F0-882D-358F46DDBC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103688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25A31A-FADD-425A-A1FC-5A0275964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23618" y="5783943"/>
            <a:ext cx="507274" cy="30570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DAE9D25-6FB3-42E3-BE14-DE72DAA4EC86}" type="slidenum">
              <a:rPr lang="en-US" smtClean="0"/>
              <a:t>‹#›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36282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5D3D5-E4C0-4C78-83E5-50FE21147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08000"/>
            <a:ext cx="11353800" cy="5461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183947-9C65-475A-A6F8-DAE78B2EE6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D43A79-5459-42DA-9239-0F6DC9478F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41784F3-42E6-43AB-94D9-0E213E42A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23618" y="5783943"/>
            <a:ext cx="507274" cy="30570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DAE9D25-6FB3-42E3-BE14-DE72DAA4EC86}" type="slidenum">
              <a:rPr lang="en-US" smtClean="0"/>
              <a:t>‹#›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01637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8E192-D671-408D-9496-78F011875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18A29A-33AA-484A-AAAC-4882F3A0F2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B83602-A6EF-4D13-B774-0D4049CFBC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CA0603-019F-4853-B68F-16DB27132C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45B8CC-0DB5-47C3-8AEE-7890EAE683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32D34BF-4B2E-4FE4-8AC0-984DF2FD9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23618" y="5783943"/>
            <a:ext cx="507274" cy="30570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DAE9D25-6FB3-42E3-BE14-DE72DAA4EC86}" type="slidenum">
              <a:rPr lang="en-US" smtClean="0"/>
              <a:t>‹#›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54710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1F80A-B864-427C-A3F4-4838D7B33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33400"/>
            <a:ext cx="11353800" cy="4953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FAB74217-5DC7-4A66-9807-DE8194D0A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23618" y="5783943"/>
            <a:ext cx="507274" cy="30570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DAE9D25-6FB3-42E3-BE14-DE72DAA4EC86}" type="slidenum">
              <a:rPr lang="en-US" smtClean="0"/>
              <a:t>‹#›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96730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3BEA46E6-E9ED-4517-A77D-1C74C5938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23618" y="5783943"/>
            <a:ext cx="507274" cy="30570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DAE9D25-6FB3-42E3-BE14-DE72DAA4EC86}" type="slidenum">
              <a:rPr lang="en-US" smtClean="0"/>
              <a:t>‹#›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82630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C9E8E-F19C-4226-AE6E-BA4DD9A27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C2D4CB-472A-4A60-9A6B-E43D92EA75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1C7CB0-85AC-485D-AC4D-64D8A4532B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86948E8-16B8-48D1-BB4E-283FADD62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23618" y="5783943"/>
            <a:ext cx="507274" cy="30570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DAE9D25-6FB3-42E3-BE14-DE72DAA4EC86}" type="slidenum">
              <a:rPr lang="en-US" smtClean="0"/>
              <a:t>‹#›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79618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69F0DD-0823-4C12-9572-9437A6AE3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C96644-37FF-4872-B264-838A0BC284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461172-0140-4326-BE85-C073AA4450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A4938C5-2CB8-44A0-9814-A2261961B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23618" y="5783943"/>
            <a:ext cx="507274" cy="30570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DAE9D25-6FB3-42E3-BE14-DE72DAA4EC86}" type="slidenum">
              <a:rPr lang="en-US" smtClean="0"/>
              <a:t>‹#›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39973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09FFFB3-F4AB-4525-BABC-4D0AB13BF303}"/>
              </a:ext>
            </a:extLst>
          </p:cNvPr>
          <p:cNvSpPr/>
          <p:nvPr/>
        </p:nvSpPr>
        <p:spPr>
          <a:xfrm>
            <a:off x="0" y="5461730"/>
            <a:ext cx="12192000" cy="1506827"/>
          </a:xfrm>
          <a:prstGeom prst="rect">
            <a:avLst/>
          </a:prstGeom>
          <a:solidFill>
            <a:srgbClr val="00205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50A754-8F94-4358-B263-36DE218DCE65}"/>
              </a:ext>
            </a:extLst>
          </p:cNvPr>
          <p:cNvSpPr txBox="1"/>
          <p:nvPr/>
        </p:nvSpPr>
        <p:spPr>
          <a:xfrm>
            <a:off x="10511618" y="6283839"/>
            <a:ext cx="168436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egoe Pro Light" panose="020B0302040504020203" pitchFamily="34" charset="0"/>
                <a:cs typeface="Segoe UI Light" panose="020B0502040204020203" pitchFamily="34" charset="0"/>
              </a:rPr>
              <a:t>www.petrosoftinc.com</a:t>
            </a:r>
            <a:endParaRPr lang="ru-RU" sz="1400">
              <a:solidFill>
                <a:schemeClr val="bg1"/>
              </a:solidFill>
              <a:latin typeface="Segoe Pro Light" panose="020B03020405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10319D4-870D-4FBA-9F76-E10687E347C6}"/>
              </a:ext>
            </a:extLst>
          </p:cNvPr>
          <p:cNvSpPr txBox="1"/>
          <p:nvPr/>
        </p:nvSpPr>
        <p:spPr>
          <a:xfrm>
            <a:off x="2536907" y="6557107"/>
            <a:ext cx="6955185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Segoe Pro" panose="020B0502040504020203" pitchFamily="34" charset="0"/>
                <a:cs typeface="Segoe UI Light"/>
              </a:rPr>
              <a:t>Strictly private and confidential. Not to be copied, distributed, or reproduced by any party without the express prior written permission of Petrosoft.</a:t>
            </a:r>
            <a:endParaRPr lang="en-US" dirty="0">
              <a:solidFill>
                <a:schemeClr val="bg1"/>
              </a:solidFill>
              <a:latin typeface="Segoe Pro" panose="020B0502040504020203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CE2F3A0-BFA4-4C29-889C-082429742DC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31" y="5584845"/>
            <a:ext cx="943150" cy="1248483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566EE99-6B1F-47FB-90C2-77DBB6D6EBC1}"/>
              </a:ext>
            </a:extLst>
          </p:cNvPr>
          <p:cNvCxnSpPr>
            <a:cxnSpLocks/>
          </p:cNvCxnSpPr>
          <p:nvPr/>
        </p:nvCxnSpPr>
        <p:spPr>
          <a:xfrm>
            <a:off x="1747175" y="6391561"/>
            <a:ext cx="866118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7BD9914E-1E05-4300-9D0B-E372D7DE461F}"/>
              </a:ext>
            </a:extLst>
          </p:cNvPr>
          <p:cNvSpPr/>
          <p:nvPr/>
        </p:nvSpPr>
        <p:spPr>
          <a:xfrm>
            <a:off x="1" y="533496"/>
            <a:ext cx="12192000" cy="556435"/>
          </a:xfrm>
          <a:prstGeom prst="rect">
            <a:avLst/>
          </a:prstGeom>
          <a:solidFill>
            <a:srgbClr val="EEEE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CF096E49-5376-45B7-B2A7-FBB932FE7D5A}"/>
              </a:ext>
            </a:extLst>
          </p:cNvPr>
          <p:cNvSpPr txBox="1">
            <a:spLocks/>
          </p:cNvSpPr>
          <p:nvPr/>
        </p:nvSpPr>
        <p:spPr>
          <a:xfrm>
            <a:off x="0" y="533495"/>
            <a:ext cx="11234667" cy="5333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200" dirty="0">
              <a:solidFill>
                <a:srgbClr val="002055"/>
              </a:solidFill>
              <a:latin typeface="+mn-lt"/>
              <a:cs typeface="Calibri" panose="020F0502020204030204" pitchFamily="34" charset="0"/>
            </a:endParaRPr>
          </a:p>
        </p:txBody>
      </p:sp>
    </p:spTree>
    <p:custDataLst>
      <p:tags r:id="rId13"/>
    </p:custDataLst>
    <p:extLst>
      <p:ext uri="{BB962C8B-B14F-4D97-AF65-F5344CB8AC3E}">
        <p14:creationId xmlns:p14="http://schemas.microsoft.com/office/powerpoint/2010/main" val="385169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4" Type="http://schemas.openxmlformats.org/officeDocument/2006/relationships/image" Target="../media/image4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5C0EA9C-F1B3-C717-1FCF-751E99B82F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 lIns="91440" tIns="45720" rIns="91440" bIns="45720" anchor="b"/>
          <a:lstStyle/>
          <a:p>
            <a:r>
              <a:rPr lang="en-US" b="1" dirty="0">
                <a:solidFill>
                  <a:schemeClr val="accent1"/>
                </a:solidFill>
              </a:rPr>
              <a:t>Manager Daily Workflow</a:t>
            </a:r>
            <a:br>
              <a:rPr lang="en-US" dirty="0"/>
            </a:br>
            <a:r>
              <a:rPr lang="en-US" dirty="0"/>
              <a:t> </a:t>
            </a:r>
            <a:r>
              <a:rPr lang="en-US" sz="2800" dirty="0"/>
              <a:t>Step 2: </a:t>
            </a:r>
            <a:r>
              <a:rPr lang="en-US" b="1" dirty="0"/>
              <a:t>Fuel Reconciliation</a:t>
            </a:r>
            <a:br>
              <a:rPr lang="en-US" dirty="0"/>
            </a:b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527801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1D9F5-2159-40F3-877E-6B3D62D6A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MDWF: Fuel Reconciliation - BOL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A1264F-F7EF-40BE-86F9-02CD311294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259" y="1066800"/>
            <a:ext cx="5118931" cy="3964651"/>
          </a:xfrm>
        </p:spPr>
        <p:txBody>
          <a:bodyPr/>
          <a:lstStyle/>
          <a:p>
            <a:r>
              <a:rPr lang="en-US" sz="2400" dirty="0"/>
              <a:t>Click below “Gross Gallons Delivered”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FF0000"/>
                </a:solidFill>
              </a:rPr>
              <a:t>Enter the gross gallons from the BOL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NOTE: This will reflect your local units of measure (Gallons, Liters, etc.)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960800-78ED-4CA8-9432-CB22641C55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7672" y="1066800"/>
            <a:ext cx="7074328" cy="34671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ED55284-37B0-4C95-A5CD-FF11718C4F77}"/>
              </a:ext>
            </a:extLst>
          </p:cNvPr>
          <p:cNvSpPr/>
          <p:nvPr/>
        </p:nvSpPr>
        <p:spPr>
          <a:xfrm>
            <a:off x="9424219" y="2123768"/>
            <a:ext cx="2767781" cy="66367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2306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1D9F5-2159-40F3-877E-6B3D62D6A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MDWF: Fuel Reconciliation - BOL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A1264F-F7EF-40BE-86F9-02CD311294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259" y="1066800"/>
            <a:ext cx="5118931" cy="3964651"/>
          </a:xfrm>
        </p:spPr>
        <p:txBody>
          <a:bodyPr/>
          <a:lstStyle/>
          <a:p>
            <a:r>
              <a:rPr lang="en-US" sz="2400" dirty="0"/>
              <a:t>Click below “Net Gallons Delivered”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FF0000"/>
                </a:solidFill>
              </a:rPr>
              <a:t>Enter the Net Gallons for the BOL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NOTE: This will reflect your local units of measure (Gallons, Liters, etc.)</a:t>
            </a:r>
          </a:p>
          <a:p>
            <a:pPr marL="457200" lvl="1" indent="0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36C5EA-0D9E-40BA-AEE3-C9D643EDB2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6900" y="1066801"/>
            <a:ext cx="6515100" cy="23622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A46F62F-4DAC-4EDD-944D-2CD9916C3AF1}"/>
              </a:ext>
            </a:extLst>
          </p:cNvPr>
          <p:cNvSpPr/>
          <p:nvPr/>
        </p:nvSpPr>
        <p:spPr>
          <a:xfrm>
            <a:off x="8878529" y="2020529"/>
            <a:ext cx="3313471" cy="5207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4118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1D9F5-2159-40F3-877E-6B3D62D6A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MDWF: Fuel Reconciliation - BOL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A1264F-F7EF-40BE-86F9-02CD311294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259" y="1066800"/>
            <a:ext cx="5118931" cy="3964651"/>
          </a:xfrm>
        </p:spPr>
        <p:txBody>
          <a:bodyPr/>
          <a:lstStyle/>
          <a:p>
            <a:r>
              <a:rPr lang="en-US" sz="2400" dirty="0"/>
              <a:t>To enter additional grades of fuel from the same BOL:</a:t>
            </a:r>
          </a:p>
          <a:p>
            <a:pPr lvl="1"/>
            <a:r>
              <a:rPr lang="en-US" dirty="0"/>
              <a:t>Click </a:t>
            </a:r>
            <a:r>
              <a:rPr lang="en-US" dirty="0">
                <a:solidFill>
                  <a:srgbClr val="FF0000"/>
                </a:solidFill>
              </a:rPr>
              <a:t>Add New</a:t>
            </a:r>
          </a:p>
          <a:p>
            <a:pPr marL="457200" lvl="1" indent="0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9ABC525-6566-4FD9-A9CE-2948871AFF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7672" y="1066799"/>
            <a:ext cx="7074328" cy="321023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76419B7-E854-42C6-B521-B01A18E87239}"/>
              </a:ext>
            </a:extLst>
          </p:cNvPr>
          <p:cNvSpPr/>
          <p:nvPr/>
        </p:nvSpPr>
        <p:spPr>
          <a:xfrm>
            <a:off x="5250426" y="3429000"/>
            <a:ext cx="958645" cy="40558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9840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1D9F5-2159-40F3-877E-6B3D62D6A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MDWF: Fuel Reconciliation - BOL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A1264F-F7EF-40BE-86F9-02CD311294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259" y="1066800"/>
            <a:ext cx="5118931" cy="3964651"/>
          </a:xfrm>
        </p:spPr>
        <p:txBody>
          <a:bodyPr/>
          <a:lstStyle/>
          <a:p>
            <a:r>
              <a:rPr lang="en-US" sz="2400" dirty="0"/>
              <a:t>Click the </a:t>
            </a:r>
            <a:r>
              <a:rPr lang="en-US" sz="2400" dirty="0">
                <a:solidFill>
                  <a:srgbClr val="FF0000"/>
                </a:solidFill>
              </a:rPr>
              <a:t>dropdown menu</a:t>
            </a:r>
          </a:p>
          <a:p>
            <a:r>
              <a:rPr lang="en-US" sz="2400" dirty="0"/>
              <a:t>Select the</a:t>
            </a:r>
            <a:r>
              <a:rPr lang="en-US" sz="2400" dirty="0">
                <a:solidFill>
                  <a:srgbClr val="FF0000"/>
                </a:solidFill>
              </a:rPr>
              <a:t> additional grade of fuel </a:t>
            </a:r>
            <a:r>
              <a:rPr lang="en-US" sz="2400" dirty="0"/>
              <a:t>that was delivered</a:t>
            </a:r>
          </a:p>
          <a:p>
            <a:pPr marL="457200" lvl="1" indent="0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9F16D3B-750E-40FE-9C92-BA01D5E41F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7672" y="1066799"/>
            <a:ext cx="7074328" cy="323972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5D1367C-1E9C-485E-BE40-89522B845302}"/>
              </a:ext>
            </a:extLst>
          </p:cNvPr>
          <p:cNvSpPr/>
          <p:nvPr/>
        </p:nvSpPr>
        <p:spPr>
          <a:xfrm>
            <a:off x="10633587" y="2462981"/>
            <a:ext cx="442452" cy="5207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C36D128-0203-4F86-9268-213CAED615FC}"/>
              </a:ext>
            </a:extLst>
          </p:cNvPr>
          <p:cNvSpPr/>
          <p:nvPr/>
        </p:nvSpPr>
        <p:spPr>
          <a:xfrm>
            <a:off x="5117672" y="2983681"/>
            <a:ext cx="1356870" cy="102788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488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1D9F5-2159-40F3-877E-6B3D62D6A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MDWF: Fuel Reconciliation - BOL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A1264F-F7EF-40BE-86F9-02CD311294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259" y="1066800"/>
            <a:ext cx="5118931" cy="3964651"/>
          </a:xfrm>
        </p:spPr>
        <p:txBody>
          <a:bodyPr/>
          <a:lstStyle/>
          <a:p>
            <a:r>
              <a:rPr lang="en-US" sz="2400" dirty="0"/>
              <a:t>Enter the </a:t>
            </a:r>
            <a:r>
              <a:rPr lang="en-US" sz="2400" dirty="0">
                <a:solidFill>
                  <a:srgbClr val="FF0000"/>
                </a:solidFill>
              </a:rPr>
              <a:t>Gross and Net Gallons </a:t>
            </a:r>
            <a:r>
              <a:rPr lang="en-US" sz="2400" dirty="0"/>
              <a:t>from the BOL for the additional grade(s) of fuel</a:t>
            </a:r>
          </a:p>
          <a:p>
            <a:pPr marL="457200" lvl="1" indent="0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6F57A5-81F9-4EA7-9154-53BB239CA1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7672" y="1066800"/>
            <a:ext cx="7074328" cy="226940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F0C09A6-F3F6-4876-B251-DEA5938E465F}"/>
              </a:ext>
            </a:extLst>
          </p:cNvPr>
          <p:cNvSpPr/>
          <p:nvPr/>
        </p:nvSpPr>
        <p:spPr>
          <a:xfrm>
            <a:off x="5117672" y="2050026"/>
            <a:ext cx="6946509" cy="5207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6797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1D9F5-2159-40F3-877E-6B3D62D6A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MDWF: Fuel Reconciliation - BOL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A1264F-F7EF-40BE-86F9-02CD311294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259" y="1066800"/>
            <a:ext cx="5118931" cy="3964651"/>
          </a:xfrm>
        </p:spPr>
        <p:txBody>
          <a:bodyPr/>
          <a:lstStyle/>
          <a:p>
            <a:r>
              <a:rPr lang="en-US" sz="2400" dirty="0"/>
              <a:t>Once all grades of fuel delivered have been entered, be sure to </a:t>
            </a:r>
            <a:r>
              <a:rPr lang="en-US" sz="2400" dirty="0">
                <a:solidFill>
                  <a:srgbClr val="FF0000"/>
                </a:solidFill>
              </a:rPr>
              <a:t>delete any blank fuel product lines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Hover your mouse over the </a:t>
            </a:r>
            <a:r>
              <a:rPr lang="en-US" dirty="0">
                <a:solidFill>
                  <a:srgbClr val="FF0000"/>
                </a:solidFill>
              </a:rPr>
              <a:t>blank line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Click the </a:t>
            </a:r>
            <a:r>
              <a:rPr lang="en-US" dirty="0">
                <a:solidFill>
                  <a:srgbClr val="FF0000"/>
                </a:solidFill>
              </a:rPr>
              <a:t>Red X</a:t>
            </a:r>
          </a:p>
          <a:p>
            <a:pPr lvl="1"/>
            <a:endParaRPr lang="en-US" sz="2000" dirty="0"/>
          </a:p>
          <a:p>
            <a:pPr marL="457200" lvl="1" indent="0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D800ECB-0BA2-49E9-A275-BBAE49CFF9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669" t="42072" r="20282" b="40955"/>
          <a:stretch/>
        </p:blipFill>
        <p:spPr>
          <a:xfrm>
            <a:off x="5117672" y="1066800"/>
            <a:ext cx="7074328" cy="204511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CD41207-E0E6-4575-BC04-CD9AFBC817D2}"/>
              </a:ext>
            </a:extLst>
          </p:cNvPr>
          <p:cNvSpPr/>
          <p:nvPr/>
        </p:nvSpPr>
        <p:spPr>
          <a:xfrm>
            <a:off x="5235677" y="2300748"/>
            <a:ext cx="6956323" cy="66367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E1D99AF-4267-4BC2-A383-806EEC8D7FD9}"/>
              </a:ext>
            </a:extLst>
          </p:cNvPr>
          <p:cNvSpPr/>
          <p:nvPr/>
        </p:nvSpPr>
        <p:spPr>
          <a:xfrm>
            <a:off x="11769213" y="2300748"/>
            <a:ext cx="221226" cy="39820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5919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1D9F5-2159-40F3-877E-6B3D62D6A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MDWF: Fuel Reconciliation - BOL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A1264F-F7EF-40BE-86F9-02CD311294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259" y="1066800"/>
            <a:ext cx="5118931" cy="3964651"/>
          </a:xfrm>
        </p:spPr>
        <p:txBody>
          <a:bodyPr/>
          <a:lstStyle/>
          <a:p>
            <a:r>
              <a:rPr lang="en-US" sz="2400" dirty="0"/>
              <a:t>Click</a:t>
            </a:r>
            <a:r>
              <a:rPr lang="en-US" sz="2400" dirty="0">
                <a:solidFill>
                  <a:srgbClr val="FF0000"/>
                </a:solidFill>
              </a:rPr>
              <a:t> Save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endParaRPr lang="en-US" sz="2000" dirty="0"/>
          </a:p>
          <a:p>
            <a:pPr marL="457200" lvl="1" indent="0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8B8A88-D838-4813-994A-9B69902E22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840576"/>
            <a:ext cx="12192000" cy="319087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6DB8207-DB03-4664-B2A1-CAF7697DB1AA}"/>
              </a:ext>
            </a:extLst>
          </p:cNvPr>
          <p:cNvSpPr/>
          <p:nvPr/>
        </p:nvSpPr>
        <p:spPr>
          <a:xfrm>
            <a:off x="10574594" y="1873045"/>
            <a:ext cx="779206" cy="5207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515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1D9F5-2159-40F3-877E-6B3D62D6A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MDWF: Fuel Reconciliation - BOL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A1264F-F7EF-40BE-86F9-02CD311294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259" y="1066800"/>
            <a:ext cx="5118931" cy="3964651"/>
          </a:xfrm>
        </p:spPr>
        <p:txBody>
          <a:bodyPr/>
          <a:lstStyle/>
          <a:p>
            <a:r>
              <a:rPr lang="en-US" sz="2400" dirty="0"/>
              <a:t>An Alert will be displayed: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FF0000"/>
                </a:solidFill>
              </a:rPr>
              <a:t>Any changes to this BOL will be applied to the associated invoice.</a:t>
            </a:r>
          </a:p>
          <a:p>
            <a:r>
              <a:rPr lang="en-US" sz="2400" dirty="0"/>
              <a:t>A </a:t>
            </a:r>
            <a:r>
              <a:rPr lang="en-US" sz="2400" dirty="0">
                <a:solidFill>
                  <a:srgbClr val="FF0000"/>
                </a:solidFill>
              </a:rPr>
              <a:t>draft invoice </a:t>
            </a:r>
            <a:r>
              <a:rPr lang="en-US" sz="2400" dirty="0"/>
              <a:t>will be created with the information that was entered for this BOL</a:t>
            </a:r>
          </a:p>
          <a:p>
            <a:pPr lvl="1"/>
            <a:endParaRPr lang="en-US" sz="2000" dirty="0"/>
          </a:p>
          <a:p>
            <a:pPr marL="457200" lvl="1" indent="0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110176D-437A-4101-B83F-4078DEC4FA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7672" y="1066800"/>
            <a:ext cx="7074328" cy="434816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54C210D-1DF9-4BD9-88E3-5AC7AA32AEF6}"/>
              </a:ext>
            </a:extLst>
          </p:cNvPr>
          <p:cNvSpPr/>
          <p:nvPr/>
        </p:nvSpPr>
        <p:spPr>
          <a:xfrm>
            <a:off x="5250426" y="2138516"/>
            <a:ext cx="6799006" cy="51619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F491A9D-07B1-4F29-9795-913985AF1D3C}"/>
              </a:ext>
            </a:extLst>
          </p:cNvPr>
          <p:cNvSpPr/>
          <p:nvPr/>
        </p:nvSpPr>
        <p:spPr>
          <a:xfrm>
            <a:off x="5250426" y="3175410"/>
            <a:ext cx="1651819" cy="25359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6663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1D9F5-2159-40F3-877E-6B3D62D6A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MDWF: Fuel Reconciliation – Invoice Entry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A1264F-F7EF-40BE-86F9-02CD311294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259" y="1066800"/>
            <a:ext cx="5118931" cy="3964651"/>
          </a:xfrm>
        </p:spPr>
        <p:txBody>
          <a:bodyPr/>
          <a:lstStyle/>
          <a:p>
            <a:r>
              <a:rPr lang="en-US" sz="2400" dirty="0"/>
              <a:t>To access the Fuel Invoice screen:</a:t>
            </a:r>
          </a:p>
          <a:p>
            <a:pPr lvl="1"/>
            <a:r>
              <a:rPr lang="en-US" dirty="0"/>
              <a:t>Click </a:t>
            </a:r>
            <a:r>
              <a:rPr lang="en-US" dirty="0">
                <a:solidFill>
                  <a:srgbClr val="FF0000"/>
                </a:solidFill>
              </a:rPr>
              <a:t>Fuel Invoice</a:t>
            </a:r>
          </a:p>
          <a:p>
            <a:pPr lvl="1"/>
            <a:endParaRPr lang="en-US" sz="2000" dirty="0"/>
          </a:p>
          <a:p>
            <a:pPr marL="457200" lvl="1" indent="0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B0FFAE-DA82-422B-994E-FF1599BBFC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7672" y="1066800"/>
            <a:ext cx="5515915" cy="431636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728809E-E158-418B-B19E-9B8207317EC4}"/>
              </a:ext>
            </a:extLst>
          </p:cNvPr>
          <p:cNvSpPr/>
          <p:nvPr/>
        </p:nvSpPr>
        <p:spPr>
          <a:xfrm>
            <a:off x="5220929" y="1917290"/>
            <a:ext cx="1238865" cy="3539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5153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1D9F5-2159-40F3-877E-6B3D62D6A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MDWF: Fuel Reconciliation – Invoice Entry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A1264F-F7EF-40BE-86F9-02CD311294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259" y="1066800"/>
            <a:ext cx="5118931" cy="3964651"/>
          </a:xfrm>
        </p:spPr>
        <p:txBody>
          <a:bodyPr/>
          <a:lstStyle/>
          <a:p>
            <a:r>
              <a:rPr lang="en-US" sz="2400" dirty="0"/>
              <a:t>Double click the </a:t>
            </a:r>
            <a:r>
              <a:rPr lang="en-US" sz="2400" dirty="0">
                <a:solidFill>
                  <a:srgbClr val="FF0000"/>
                </a:solidFill>
              </a:rPr>
              <a:t>draft invoice line</a:t>
            </a:r>
            <a:r>
              <a:rPr lang="en-US" sz="2400" dirty="0"/>
              <a:t>, that was created from the previous BOL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endParaRPr lang="en-US" sz="2000" dirty="0"/>
          </a:p>
          <a:p>
            <a:pPr marL="457200" lvl="1" indent="0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2A0EBEE-ED50-4DC5-A644-7B4CB287CC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7672" y="1066801"/>
            <a:ext cx="7074328" cy="4062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72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EC5B0-D9DF-4C74-9A3C-CFEE63F2A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46100"/>
            <a:ext cx="11353800" cy="520700"/>
          </a:xfrm>
        </p:spPr>
        <p:txBody>
          <a:bodyPr>
            <a:normAutofit/>
          </a:bodyPr>
          <a:lstStyle/>
          <a:p>
            <a:r>
              <a:rPr lang="en-US" sz="3000" dirty="0"/>
              <a:t>Agenda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80E8E09-AFB3-4FAA-AD17-C5308EABEC4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8493384"/>
              </p:ext>
            </p:extLst>
          </p:nvPr>
        </p:nvGraphicFramePr>
        <p:xfrm>
          <a:off x="838200" y="1136590"/>
          <a:ext cx="10515600" cy="42472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643406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1D9F5-2159-40F3-877E-6B3D62D6A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MDWF: Fuel Reconciliation – Invoice Entry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A1264F-F7EF-40BE-86F9-02CD311294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259" y="1066800"/>
            <a:ext cx="5118931" cy="3964651"/>
          </a:xfrm>
        </p:spPr>
        <p:txBody>
          <a:bodyPr/>
          <a:lstStyle/>
          <a:p>
            <a:r>
              <a:rPr lang="en-US" sz="2400" dirty="0"/>
              <a:t>The draft invoice will have the information from the corresponding BOL pre-populated</a:t>
            </a:r>
          </a:p>
          <a:p>
            <a:r>
              <a:rPr lang="en-US" sz="2400" dirty="0"/>
              <a:t>Enter the correct </a:t>
            </a:r>
            <a:r>
              <a:rPr lang="en-US" sz="2400" dirty="0">
                <a:solidFill>
                  <a:srgbClr val="FF0000"/>
                </a:solidFill>
              </a:rPr>
              <a:t>Invoice Number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lvl="1"/>
            <a:endParaRPr lang="en-US" sz="2000" dirty="0"/>
          </a:p>
          <a:p>
            <a:pPr marL="457200" lvl="1" indent="0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59EFA4-1DEF-4DD8-8C9E-9D4A3A7458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1535" y="1066800"/>
            <a:ext cx="6523779" cy="413938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D1C72F0-EFC6-49DB-8BAE-A66FCD6C0451}"/>
              </a:ext>
            </a:extLst>
          </p:cNvPr>
          <p:cNvSpPr/>
          <p:nvPr/>
        </p:nvSpPr>
        <p:spPr>
          <a:xfrm>
            <a:off x="9055510" y="2344994"/>
            <a:ext cx="2418735" cy="66367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6298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1D9F5-2159-40F3-877E-6B3D62D6A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MDWF: Fuel Reconciliation – Invoice Entry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A1264F-F7EF-40BE-86F9-02CD311294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259" y="1066800"/>
            <a:ext cx="5118931" cy="3964651"/>
          </a:xfrm>
        </p:spPr>
        <p:txBody>
          <a:bodyPr/>
          <a:lstStyle/>
          <a:p>
            <a:r>
              <a:rPr lang="en-US" sz="2400" dirty="0"/>
              <a:t>Enter the </a:t>
            </a:r>
            <a:r>
              <a:rPr lang="en-US" sz="2400" dirty="0">
                <a:solidFill>
                  <a:srgbClr val="FF0000"/>
                </a:solidFill>
              </a:rPr>
              <a:t>Net Amount </a:t>
            </a:r>
            <a:r>
              <a:rPr lang="en-US" sz="2400" dirty="0"/>
              <a:t>charged for each grade of fuel that was delivered</a:t>
            </a:r>
          </a:p>
          <a:p>
            <a:pPr lvl="1"/>
            <a:r>
              <a:rPr lang="en-US" dirty="0"/>
              <a:t>NOTE: CStoreOffice® will do the math to calculate the net and gross cost per gallon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pPr lvl="1"/>
            <a:endParaRPr lang="en-US" sz="2000" dirty="0"/>
          </a:p>
          <a:p>
            <a:pPr marL="457200" lvl="1" indent="0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2AD43B5-607C-48AF-9486-A421A3C7C3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7672" y="1066800"/>
            <a:ext cx="7074328" cy="336201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DDBF8C6-8580-4347-91F2-B84EB7C401FC}"/>
              </a:ext>
            </a:extLst>
          </p:cNvPr>
          <p:cNvSpPr/>
          <p:nvPr/>
        </p:nvSpPr>
        <p:spPr>
          <a:xfrm>
            <a:off x="10382865" y="2064774"/>
            <a:ext cx="1809135" cy="100289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5319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1D9F5-2159-40F3-877E-6B3D62D6A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MDWF: Fuel Reconciliation – Invoice Entry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A1264F-F7EF-40BE-86F9-02CD311294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259" y="1066800"/>
            <a:ext cx="5118931" cy="3964651"/>
          </a:xfrm>
        </p:spPr>
        <p:txBody>
          <a:bodyPr/>
          <a:lstStyle/>
          <a:p>
            <a:r>
              <a:rPr lang="en-US" sz="2400" dirty="0"/>
              <a:t>Taxes &amp; Services – To add any taxes to the invoice: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Click</a:t>
            </a:r>
            <a:r>
              <a:rPr lang="en-US" dirty="0">
                <a:solidFill>
                  <a:srgbClr val="FF0000"/>
                </a:solidFill>
              </a:rPr>
              <a:t> Add New</a:t>
            </a:r>
            <a:endParaRPr lang="en-US" sz="2000" dirty="0"/>
          </a:p>
          <a:p>
            <a:pPr marL="457200" lvl="1" indent="0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959651-6810-458A-A241-AA47EA0857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7672" y="1133168"/>
            <a:ext cx="5747284" cy="229583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4A36846-4BA4-4581-A62F-2ED96F78ADD5}"/>
              </a:ext>
            </a:extLst>
          </p:cNvPr>
          <p:cNvSpPr/>
          <p:nvPr/>
        </p:nvSpPr>
        <p:spPr>
          <a:xfrm>
            <a:off x="5338916" y="2182761"/>
            <a:ext cx="1327355" cy="33921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4925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1D9F5-2159-40F3-877E-6B3D62D6A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MDWF: Fuel Reconciliation – Invoice Entry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A1264F-F7EF-40BE-86F9-02CD311294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259" y="1066800"/>
            <a:ext cx="5118931" cy="3964651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Click the </a:t>
            </a:r>
            <a:r>
              <a:rPr lang="en-US" sz="2400" dirty="0">
                <a:solidFill>
                  <a:srgbClr val="FF0000"/>
                </a:solidFill>
              </a:rPr>
              <a:t>dropdown arrow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FF0000"/>
                </a:solidFill>
              </a:rPr>
              <a:t>Select a tax name </a:t>
            </a:r>
            <a:r>
              <a:rPr lang="en-US" sz="2400" dirty="0"/>
              <a:t>from the list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OR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FF0000"/>
                </a:solidFill>
              </a:rPr>
              <a:t>Type in the name </a:t>
            </a:r>
            <a:r>
              <a:rPr lang="en-US" sz="2400" dirty="0"/>
              <a:t>of your tax</a:t>
            </a:r>
            <a:endParaRPr lang="en-US" sz="2000" dirty="0"/>
          </a:p>
          <a:p>
            <a:pPr marL="457200" lvl="1" indent="0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0D88A1C-4BF3-4926-9E86-3D63A3C7AA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7672" y="1063163"/>
            <a:ext cx="3967334" cy="437899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76BFA47-CD3A-4EE6-B1F1-D2D904ED772B}"/>
              </a:ext>
            </a:extLst>
          </p:cNvPr>
          <p:cNvSpPr/>
          <p:nvPr/>
        </p:nvSpPr>
        <p:spPr>
          <a:xfrm>
            <a:off x="8111613" y="1583863"/>
            <a:ext cx="412955" cy="28918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8237624-BBF3-460C-A186-0A9028A5B9AE}"/>
              </a:ext>
            </a:extLst>
          </p:cNvPr>
          <p:cNvSpPr/>
          <p:nvPr/>
        </p:nvSpPr>
        <p:spPr>
          <a:xfrm>
            <a:off x="5117672" y="1873045"/>
            <a:ext cx="2993941" cy="340687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7563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1D9F5-2159-40F3-877E-6B3D62D6A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MDWF: Fuel Reconciliation – Invoice Entry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A1264F-F7EF-40BE-86F9-02CD311294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259" y="1066800"/>
            <a:ext cx="8481582" cy="3964651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200" dirty="0"/>
              <a:t>Click below “Product”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/>
              <a:t>Select the </a:t>
            </a:r>
            <a:r>
              <a:rPr lang="en-US" sz="2200" dirty="0">
                <a:solidFill>
                  <a:srgbClr val="FF0000"/>
                </a:solidFill>
              </a:rPr>
              <a:t>fuel product(s) </a:t>
            </a:r>
            <a:r>
              <a:rPr lang="en-US" sz="2200" dirty="0"/>
              <a:t>that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/>
              <a:t>this tax applies to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/>
              <a:t>NOTE: You may select multiple fuel products for each tax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200" dirty="0"/>
              <a:t>The</a:t>
            </a:r>
            <a:r>
              <a:rPr lang="en-US" sz="2200" dirty="0">
                <a:solidFill>
                  <a:srgbClr val="FF0000"/>
                </a:solidFill>
              </a:rPr>
              <a:t> Quantity</a:t>
            </a:r>
            <a:r>
              <a:rPr lang="en-US" sz="2200" dirty="0"/>
              <a:t> will auto-populate based on the fuel products selected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200" dirty="0"/>
              <a:t>The </a:t>
            </a:r>
            <a:r>
              <a:rPr lang="en-US" sz="2200" dirty="0">
                <a:solidFill>
                  <a:srgbClr val="FF0000"/>
                </a:solidFill>
              </a:rPr>
              <a:t>Rate</a:t>
            </a:r>
            <a:r>
              <a:rPr lang="en-US" sz="2200" dirty="0"/>
              <a:t> will auto-populate based on the amount that is entered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200" dirty="0"/>
              <a:t>Type the dollar </a:t>
            </a:r>
            <a:r>
              <a:rPr lang="en-US" sz="2200" dirty="0">
                <a:solidFill>
                  <a:srgbClr val="FF0000"/>
                </a:solidFill>
              </a:rPr>
              <a:t>amount</a:t>
            </a:r>
            <a:r>
              <a:rPr lang="en-US" sz="2200" dirty="0"/>
              <a:t> of this tax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200" dirty="0"/>
              <a:t>Click </a:t>
            </a:r>
            <a:r>
              <a:rPr lang="en-US" sz="2200" dirty="0">
                <a:solidFill>
                  <a:srgbClr val="FF0000"/>
                </a:solidFill>
              </a:rPr>
              <a:t>Add New </a:t>
            </a:r>
            <a:r>
              <a:rPr lang="en-US" sz="2200" dirty="0"/>
              <a:t>to add any additional taxes</a:t>
            </a:r>
          </a:p>
          <a:p>
            <a:pPr marL="457200" lvl="1" indent="0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6FF666-3554-4904-BBCC-5084FE7748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1" y="4055806"/>
            <a:ext cx="11353800" cy="132735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B802CFC-2766-46E1-9EC3-B118EB012800}"/>
              </a:ext>
            </a:extLst>
          </p:cNvPr>
          <p:cNvSpPr/>
          <p:nvPr/>
        </p:nvSpPr>
        <p:spPr>
          <a:xfrm>
            <a:off x="4159045" y="4616245"/>
            <a:ext cx="7639665" cy="54569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C2CC933-9DEE-41C0-A0C5-A44ECE50B8EA}"/>
              </a:ext>
            </a:extLst>
          </p:cNvPr>
          <p:cNvSpPr/>
          <p:nvPr/>
        </p:nvSpPr>
        <p:spPr>
          <a:xfrm>
            <a:off x="838201" y="5031451"/>
            <a:ext cx="1049593" cy="23372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9761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1D9F5-2159-40F3-877E-6B3D62D6A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MDWF: Fuel Reconciliation – Invoice Entry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A1264F-F7EF-40BE-86F9-02CD311294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259" y="1066800"/>
            <a:ext cx="5118931" cy="3964651"/>
          </a:xfrm>
        </p:spPr>
        <p:txBody>
          <a:bodyPr/>
          <a:lstStyle/>
          <a:p>
            <a:r>
              <a:rPr lang="en-US" sz="2400" dirty="0"/>
              <a:t>Other Charges – To add any additional charges associated with the fuel delivery: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Click </a:t>
            </a:r>
            <a:r>
              <a:rPr lang="en-US" dirty="0">
                <a:solidFill>
                  <a:srgbClr val="FF0000"/>
                </a:solidFill>
              </a:rPr>
              <a:t>Add New</a:t>
            </a:r>
          </a:p>
          <a:p>
            <a:pPr marL="457200" lvl="1" indent="0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3AFCB5-1196-4875-AEC0-A1B4B917A8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7672" y="1066799"/>
            <a:ext cx="5440321" cy="194187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9205DC7-7B90-4926-9901-E3453E87E6DE}"/>
              </a:ext>
            </a:extLst>
          </p:cNvPr>
          <p:cNvSpPr/>
          <p:nvPr/>
        </p:nvSpPr>
        <p:spPr>
          <a:xfrm>
            <a:off x="5309419" y="1991032"/>
            <a:ext cx="1179871" cy="33921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615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1D9F5-2159-40F3-877E-6B3D62D6A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MDWF: Fuel Reconciliation – Invoice Entry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A1264F-F7EF-40BE-86F9-02CD311294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259" y="1066800"/>
            <a:ext cx="8481582" cy="3964651"/>
          </a:xfrm>
        </p:spPr>
        <p:txBody>
          <a:bodyPr/>
          <a:lstStyle/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Type the </a:t>
            </a:r>
            <a:r>
              <a:rPr lang="en-US" dirty="0">
                <a:solidFill>
                  <a:srgbClr val="FF0000"/>
                </a:solidFill>
              </a:rPr>
              <a:t>name of the other charge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Enter a </a:t>
            </a:r>
            <a:r>
              <a:rPr lang="en-US" dirty="0">
                <a:solidFill>
                  <a:srgbClr val="FF0000"/>
                </a:solidFill>
              </a:rPr>
              <a:t>quantity</a:t>
            </a:r>
            <a:r>
              <a:rPr lang="en-US" dirty="0"/>
              <a:t>, if applicable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Enter a </a:t>
            </a:r>
            <a:r>
              <a:rPr lang="en-US" dirty="0">
                <a:solidFill>
                  <a:srgbClr val="FF0000"/>
                </a:solidFill>
              </a:rPr>
              <a:t>rate</a:t>
            </a:r>
            <a:r>
              <a:rPr lang="en-US" dirty="0"/>
              <a:t>, if applicable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Enter the dollar </a:t>
            </a:r>
            <a:r>
              <a:rPr lang="en-US" dirty="0">
                <a:solidFill>
                  <a:srgbClr val="FF0000"/>
                </a:solidFill>
              </a:rPr>
              <a:t>amount</a:t>
            </a:r>
            <a:r>
              <a:rPr lang="en-US" dirty="0"/>
              <a:t> of the charge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Click </a:t>
            </a:r>
            <a:r>
              <a:rPr lang="en-US" dirty="0">
                <a:solidFill>
                  <a:srgbClr val="FF0000"/>
                </a:solidFill>
              </a:rPr>
              <a:t>Add New </a:t>
            </a:r>
            <a:r>
              <a:rPr lang="en-US" dirty="0"/>
              <a:t>to add any other additional charges</a:t>
            </a:r>
          </a:p>
          <a:p>
            <a:pPr marL="457200" lvl="1" indent="0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9564602-846D-4327-918A-A1CDC04BBB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944" t="60831" r="30444" b="29342"/>
          <a:stretch/>
        </p:blipFill>
        <p:spPr>
          <a:xfrm>
            <a:off x="-1259" y="3429000"/>
            <a:ext cx="12193259" cy="120166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3134391-1FE6-4631-B2D9-6AB457D89DF3}"/>
              </a:ext>
            </a:extLst>
          </p:cNvPr>
          <p:cNvSpPr/>
          <p:nvPr/>
        </p:nvSpPr>
        <p:spPr>
          <a:xfrm>
            <a:off x="0" y="4011561"/>
            <a:ext cx="10884310" cy="6191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2187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1D9F5-2159-40F3-877E-6B3D62D6A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MDWF: Fuel Reconciliation – Invoice Entry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A1264F-F7EF-40BE-86F9-02CD311294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259" y="1066800"/>
            <a:ext cx="5118931" cy="3964651"/>
          </a:xfrm>
        </p:spPr>
        <p:txBody>
          <a:bodyPr/>
          <a:lstStyle/>
          <a:p>
            <a:r>
              <a:rPr lang="en-US" sz="2400" dirty="0"/>
              <a:t>A summary of the charges on the invoice will populate at the bottom</a:t>
            </a:r>
          </a:p>
          <a:p>
            <a:r>
              <a:rPr lang="en-US" sz="2400" dirty="0"/>
              <a:t>Select your </a:t>
            </a:r>
            <a:r>
              <a:rPr lang="en-US" sz="2400" dirty="0">
                <a:solidFill>
                  <a:srgbClr val="FF0000"/>
                </a:solidFill>
              </a:rPr>
              <a:t>Method of Payment (MOP) </a:t>
            </a:r>
            <a:r>
              <a:rPr lang="en-US" sz="2400" dirty="0"/>
              <a:t>from the dropdown menu</a:t>
            </a:r>
            <a:endParaRPr lang="en-US" dirty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67EB909-9D22-4F3F-9CFA-1B505B4B46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7671" y="1066800"/>
            <a:ext cx="4671161" cy="344620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EB30577-99B4-46C2-B240-3CC61C274F2B}"/>
              </a:ext>
            </a:extLst>
          </p:cNvPr>
          <p:cNvSpPr/>
          <p:nvPr/>
        </p:nvSpPr>
        <p:spPr>
          <a:xfrm>
            <a:off x="6902245" y="3746090"/>
            <a:ext cx="2536723" cy="53094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2694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1D9F5-2159-40F3-877E-6B3D62D6A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MDWF: Fuel Reconciliation – Invoice Entry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A1264F-F7EF-40BE-86F9-02CD311294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259" y="1066800"/>
            <a:ext cx="5118931" cy="3964651"/>
          </a:xfrm>
        </p:spPr>
        <p:txBody>
          <a:bodyPr/>
          <a:lstStyle/>
          <a:p>
            <a:r>
              <a:rPr lang="en-US" sz="2400" dirty="0"/>
              <a:t>Click</a:t>
            </a:r>
            <a:r>
              <a:rPr lang="en-US" sz="2400" dirty="0">
                <a:solidFill>
                  <a:srgbClr val="FF0000"/>
                </a:solidFill>
              </a:rPr>
              <a:t> Save</a:t>
            </a:r>
            <a:endParaRPr lang="en-US" dirty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D82466-1740-40B8-A84A-4A1868DD39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7672" y="1376516"/>
            <a:ext cx="7074328" cy="297021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DD735C7-F1A8-47A3-B910-4A002A843163}"/>
              </a:ext>
            </a:extLst>
          </p:cNvPr>
          <p:cNvSpPr/>
          <p:nvPr/>
        </p:nvSpPr>
        <p:spPr>
          <a:xfrm>
            <a:off x="10014155" y="1283110"/>
            <a:ext cx="604684" cy="5207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3888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1D9F5-2159-40F3-877E-6B3D62D6A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MDWF: Fuel Reconciliation – Stick Reading Entry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A1264F-F7EF-40BE-86F9-02CD311294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259" y="1066800"/>
            <a:ext cx="5118931" cy="3964651"/>
          </a:xfrm>
        </p:spPr>
        <p:txBody>
          <a:bodyPr/>
          <a:lstStyle/>
          <a:p>
            <a:r>
              <a:rPr lang="en-US" sz="2400" dirty="0"/>
              <a:t>Click </a:t>
            </a:r>
            <a:r>
              <a:rPr lang="en-US" sz="2400" dirty="0">
                <a:solidFill>
                  <a:srgbClr val="FF0000"/>
                </a:solidFill>
              </a:rPr>
              <a:t>Stick reading entry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FF3C2CF-EC66-4F7A-AE3E-0C6CD20A9F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082"/>
          <a:stretch/>
        </p:blipFill>
        <p:spPr>
          <a:xfrm>
            <a:off x="6096000" y="1066800"/>
            <a:ext cx="2503164" cy="434585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B40A20C-F46E-400B-AA23-A0FDAFBA7B02}"/>
              </a:ext>
            </a:extLst>
          </p:cNvPr>
          <p:cNvSpPr/>
          <p:nvPr/>
        </p:nvSpPr>
        <p:spPr>
          <a:xfrm>
            <a:off x="6091104" y="2296956"/>
            <a:ext cx="2503164" cy="50144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675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59" y="553924"/>
            <a:ext cx="7804151" cy="533305"/>
          </a:xfrm>
        </p:spPr>
        <p:txBody>
          <a:bodyPr>
            <a:noAutofit/>
          </a:bodyPr>
          <a:lstStyle/>
          <a:p>
            <a:r>
              <a:rPr lang="en-US" dirty="0">
                <a:cs typeface="Calibri"/>
              </a:rPr>
              <a:t>Manager Daily Workflow – Step 2 - Fuel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92070F-9B26-4707-BF35-E970EFCFBB3A}"/>
              </a:ext>
            </a:extLst>
          </p:cNvPr>
          <p:cNvSpPr txBox="1"/>
          <p:nvPr/>
        </p:nvSpPr>
        <p:spPr>
          <a:xfrm>
            <a:off x="-1" y="1165077"/>
            <a:ext cx="6070441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To access the Manager Daily Workflow from the CStoreOffice®</a:t>
            </a:r>
            <a:r>
              <a:rPr lang="en-US" sz="2400" b="1" dirty="0"/>
              <a:t> </a:t>
            </a:r>
            <a:r>
              <a:rPr lang="en-US" sz="2400" dirty="0"/>
              <a:t>homepage :</a:t>
            </a:r>
            <a:endParaRPr lang="en-US" sz="2400" dirty="0">
              <a:cs typeface="Calibri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400" dirty="0"/>
              <a:t>Hover over </a:t>
            </a:r>
            <a:r>
              <a:rPr lang="en-US" sz="2400" dirty="0">
                <a:solidFill>
                  <a:srgbClr val="FF0000"/>
                </a:solidFill>
              </a:rPr>
              <a:t>Workflows</a:t>
            </a:r>
            <a:r>
              <a:rPr lang="en-US" sz="2400" dirty="0"/>
              <a:t> at the top right of the screen</a:t>
            </a:r>
            <a:endParaRPr lang="en-US" sz="2400" dirty="0">
              <a:cs typeface="Calibri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400" dirty="0"/>
              <a:t>Select </a:t>
            </a:r>
            <a:r>
              <a:rPr lang="en-US" sz="2400" dirty="0">
                <a:solidFill>
                  <a:srgbClr val="FF0000"/>
                </a:solidFill>
              </a:rPr>
              <a:t>Manager Daily Workflow</a:t>
            </a:r>
            <a:endParaRPr lang="en-US" sz="2400" dirty="0">
              <a:solidFill>
                <a:srgbClr val="FF0000"/>
              </a:solidFill>
              <a:cs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4899BC-3941-470B-86AE-F8DE3AB6B9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790" t="9466" r="1895" b="34926"/>
          <a:stretch/>
        </p:blipFill>
        <p:spPr>
          <a:xfrm>
            <a:off x="6121561" y="1087229"/>
            <a:ext cx="5890502" cy="431068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BA70DE1-7580-4C59-950A-4C9D10FC9309}"/>
              </a:ext>
            </a:extLst>
          </p:cNvPr>
          <p:cNvSpPr/>
          <p:nvPr/>
        </p:nvSpPr>
        <p:spPr>
          <a:xfrm>
            <a:off x="10117394" y="1725561"/>
            <a:ext cx="1076632" cy="44245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41BEFC8-A197-4E13-9E8D-07B0E723F6DE}"/>
              </a:ext>
            </a:extLst>
          </p:cNvPr>
          <p:cNvSpPr/>
          <p:nvPr/>
        </p:nvSpPr>
        <p:spPr>
          <a:xfrm>
            <a:off x="8908026" y="2168013"/>
            <a:ext cx="2477729" cy="44245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6861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1D9F5-2159-40F3-877E-6B3D62D6A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MDWF: Fuel Reconciliation – Stick Reading Entry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A1264F-F7EF-40BE-86F9-02CD311294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259" y="1066800"/>
            <a:ext cx="5118931" cy="3964651"/>
          </a:xfrm>
        </p:spPr>
        <p:txBody>
          <a:bodyPr/>
          <a:lstStyle/>
          <a:p>
            <a:r>
              <a:rPr lang="en-US" sz="2400" dirty="0"/>
              <a:t>Click </a:t>
            </a:r>
            <a:r>
              <a:rPr lang="en-US" sz="2400" dirty="0">
                <a:solidFill>
                  <a:srgbClr val="FF0000"/>
                </a:solidFill>
              </a:rPr>
              <a:t>Stick reading entry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FF3C2CF-EC66-4F7A-AE3E-0C6CD20A9F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082"/>
          <a:stretch/>
        </p:blipFill>
        <p:spPr>
          <a:xfrm>
            <a:off x="6096000" y="1066800"/>
            <a:ext cx="2503164" cy="434585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B40A20C-F46E-400B-AA23-A0FDAFBA7B02}"/>
              </a:ext>
            </a:extLst>
          </p:cNvPr>
          <p:cNvSpPr/>
          <p:nvPr/>
        </p:nvSpPr>
        <p:spPr>
          <a:xfrm>
            <a:off x="6091104" y="2296956"/>
            <a:ext cx="2503164" cy="50144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9077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1D9F5-2159-40F3-877E-6B3D62D6A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MDWF: Fuel Reconciliation – Stick Reading Entry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A1264F-F7EF-40BE-86F9-02CD311294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259" y="1066800"/>
            <a:ext cx="5118931" cy="4405312"/>
          </a:xfrm>
        </p:spPr>
        <p:txBody>
          <a:bodyPr/>
          <a:lstStyle/>
          <a:p>
            <a:r>
              <a:rPr lang="en-US" sz="2400" dirty="0">
                <a:solidFill>
                  <a:srgbClr val="FF0000"/>
                </a:solidFill>
              </a:rPr>
              <a:t>Products</a:t>
            </a:r>
            <a:r>
              <a:rPr lang="en-US" sz="2400" dirty="0"/>
              <a:t>: Lists each fuel product stored in your underground tanks</a:t>
            </a:r>
          </a:p>
          <a:p>
            <a:r>
              <a:rPr lang="en-US" sz="2400" dirty="0">
                <a:solidFill>
                  <a:srgbClr val="FF0000"/>
                </a:solidFill>
              </a:rPr>
              <a:t>Open</a:t>
            </a:r>
            <a:r>
              <a:rPr lang="en-US" sz="2400" dirty="0"/>
              <a:t>: The ending stick reading from the previous day</a:t>
            </a:r>
          </a:p>
          <a:p>
            <a:r>
              <a:rPr lang="en-US" sz="2400" dirty="0">
                <a:solidFill>
                  <a:srgbClr val="FF0000"/>
                </a:solidFill>
              </a:rPr>
              <a:t>Purchases</a:t>
            </a:r>
            <a:r>
              <a:rPr lang="en-US" sz="2400" dirty="0"/>
              <a:t>: Any fuel deliveries that day</a:t>
            </a:r>
          </a:p>
          <a:p>
            <a:r>
              <a:rPr lang="en-US" sz="2400" dirty="0">
                <a:solidFill>
                  <a:srgbClr val="FF0000"/>
                </a:solidFill>
              </a:rPr>
              <a:t>Subtotal</a:t>
            </a:r>
            <a:r>
              <a:rPr lang="en-US" sz="2400" dirty="0"/>
              <a:t>: Open + Purchases</a:t>
            </a:r>
          </a:p>
          <a:p>
            <a:r>
              <a:rPr lang="en-US" sz="2400" dirty="0">
                <a:solidFill>
                  <a:srgbClr val="FF0000"/>
                </a:solidFill>
              </a:rPr>
              <a:t>Sales</a:t>
            </a:r>
            <a:r>
              <a:rPr lang="en-US" sz="2400" dirty="0"/>
              <a:t>: Gallons sold that day</a:t>
            </a:r>
          </a:p>
          <a:p>
            <a:r>
              <a:rPr lang="en-US" sz="2400" dirty="0">
                <a:solidFill>
                  <a:srgbClr val="FF0000"/>
                </a:solidFill>
              </a:rPr>
              <a:t>Today’s ending book inventory</a:t>
            </a:r>
            <a:r>
              <a:rPr lang="en-US" sz="2400" dirty="0"/>
              <a:t>: Subtotal - Sales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F9C39F-0FFF-4116-B20C-75409F5659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7672" y="1066801"/>
            <a:ext cx="7074328" cy="440531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FFA5AA0-4FC7-45C2-9948-4044357AFA08}"/>
              </a:ext>
            </a:extLst>
          </p:cNvPr>
          <p:cNvSpPr/>
          <p:nvPr/>
        </p:nvSpPr>
        <p:spPr>
          <a:xfrm>
            <a:off x="5309419" y="2949677"/>
            <a:ext cx="6882581" cy="70792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6605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1D9F5-2159-40F3-877E-6B3D62D6A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MDWF: Fuel Reconciliation – Stick Reading Entry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A1264F-F7EF-40BE-86F9-02CD311294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259" y="1066800"/>
            <a:ext cx="5118931" cy="4405312"/>
          </a:xfrm>
        </p:spPr>
        <p:txBody>
          <a:bodyPr/>
          <a:lstStyle/>
          <a:p>
            <a:r>
              <a:rPr lang="en-US" sz="2400" dirty="0"/>
              <a:t>To Enter Stick reading (tank level reading from Veeder-Root):</a:t>
            </a:r>
          </a:p>
          <a:p>
            <a:pPr lvl="1"/>
            <a:r>
              <a:rPr lang="en-US" dirty="0"/>
              <a:t>Click </a:t>
            </a:r>
            <a:r>
              <a:rPr lang="en-US" dirty="0">
                <a:solidFill>
                  <a:srgbClr val="FF0000"/>
                </a:solidFill>
              </a:rPr>
              <a:t>Edit</a:t>
            </a:r>
          </a:p>
          <a:p>
            <a:pPr lvl="1"/>
            <a:r>
              <a:rPr lang="en-US" dirty="0"/>
              <a:t>Type </a:t>
            </a:r>
            <a:r>
              <a:rPr lang="en-US" dirty="0">
                <a:solidFill>
                  <a:srgbClr val="FF0000"/>
                </a:solidFill>
              </a:rPr>
              <a:t>reading for each grade of fuel</a:t>
            </a:r>
            <a:r>
              <a:rPr lang="en-US" dirty="0"/>
              <a:t> in local units of measure (gallons, liters, etc.)</a:t>
            </a:r>
          </a:p>
          <a:p>
            <a:pPr lvl="1"/>
            <a:r>
              <a:rPr lang="en-US" dirty="0"/>
              <a:t>NOTE: ending stick reading inches and water level are optional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FA8C84-5CF4-4753-993B-ADED090C48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7672" y="1066799"/>
            <a:ext cx="7074328" cy="440531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FC75A96-5846-405F-A2AC-AA6051C05CE7}"/>
              </a:ext>
            </a:extLst>
          </p:cNvPr>
          <p:cNvSpPr/>
          <p:nvPr/>
        </p:nvSpPr>
        <p:spPr>
          <a:xfrm>
            <a:off x="9512710" y="1066798"/>
            <a:ext cx="1297858" cy="5207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5E5206A-4F02-41AF-A2C4-8B5474143E20}"/>
              </a:ext>
            </a:extLst>
          </p:cNvPr>
          <p:cNvSpPr/>
          <p:nvPr/>
        </p:nvSpPr>
        <p:spPr>
          <a:xfrm>
            <a:off x="7074330" y="3982065"/>
            <a:ext cx="948793" cy="28021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C44DD65-0BB1-4B92-8E50-16BC5F634E8B}"/>
              </a:ext>
            </a:extLst>
          </p:cNvPr>
          <p:cNvSpPr/>
          <p:nvPr/>
        </p:nvSpPr>
        <p:spPr>
          <a:xfrm>
            <a:off x="7074330" y="4502765"/>
            <a:ext cx="948793" cy="28021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9E43B0F-9C19-4287-B494-7825A2F8A261}"/>
              </a:ext>
            </a:extLst>
          </p:cNvPr>
          <p:cNvSpPr/>
          <p:nvPr/>
        </p:nvSpPr>
        <p:spPr>
          <a:xfrm>
            <a:off x="7074330" y="5132439"/>
            <a:ext cx="948793" cy="28021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9247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1D9F5-2159-40F3-877E-6B3D62D6A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MDWF: Fuel Reconciliation – Stick Reading Entry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A1264F-F7EF-40BE-86F9-02CD311294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259" y="1066800"/>
            <a:ext cx="5118931" cy="4405312"/>
          </a:xfrm>
        </p:spPr>
        <p:txBody>
          <a:bodyPr/>
          <a:lstStyle/>
          <a:p>
            <a:r>
              <a:rPr lang="en-US" sz="2400" dirty="0"/>
              <a:t>Click </a:t>
            </a:r>
            <a:r>
              <a:rPr lang="en-US" sz="2400" dirty="0">
                <a:solidFill>
                  <a:srgbClr val="FF0000"/>
                </a:solidFill>
              </a:rPr>
              <a:t>Save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B8D3718-895E-4389-B240-6E9C9B4F9B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7672" y="1131093"/>
            <a:ext cx="5840380" cy="427672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763E804-6B03-4CC3-8F08-E51FDF763BF7}"/>
              </a:ext>
            </a:extLst>
          </p:cNvPr>
          <p:cNvSpPr/>
          <p:nvPr/>
        </p:nvSpPr>
        <p:spPr>
          <a:xfrm>
            <a:off x="7197213" y="1066800"/>
            <a:ext cx="1253613" cy="5207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2868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1D9F5-2159-40F3-877E-6B3D62D6A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MDWF: Fuel Reconciliation – Stick Reading Entry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A1264F-F7EF-40BE-86F9-02CD311294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259" y="1066800"/>
            <a:ext cx="5118931" cy="4405312"/>
          </a:xfrm>
        </p:spPr>
        <p:txBody>
          <a:bodyPr/>
          <a:lstStyle/>
          <a:p>
            <a:r>
              <a:rPr lang="en-US" sz="2400" dirty="0">
                <a:solidFill>
                  <a:srgbClr val="FF0000"/>
                </a:solidFill>
              </a:rPr>
              <a:t>Short Over </a:t>
            </a:r>
            <a:r>
              <a:rPr lang="en-US" sz="2400" dirty="0"/>
              <a:t>– Over short in local unit of measure (gallons, liters, etc.) for that day</a:t>
            </a:r>
          </a:p>
          <a:p>
            <a:r>
              <a:rPr lang="en-US" sz="2400" dirty="0">
                <a:solidFill>
                  <a:srgbClr val="FF0000"/>
                </a:solidFill>
              </a:rPr>
              <a:t>Short Over MTD </a:t>
            </a:r>
            <a:r>
              <a:rPr lang="en-US" sz="2400" dirty="0"/>
              <a:t>-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Over short in local unit of measure (gallons, liters, etc.) Month-To-Date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44BDE0-B5A0-4F28-A2BD-DDFAA8FAAA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7672" y="1066801"/>
            <a:ext cx="6236128" cy="345212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A334830-BE03-4907-9C1E-BF1971D48D1B}"/>
              </a:ext>
            </a:extLst>
          </p:cNvPr>
          <p:cNvSpPr/>
          <p:nvPr/>
        </p:nvSpPr>
        <p:spPr>
          <a:xfrm>
            <a:off x="8908026" y="1209368"/>
            <a:ext cx="2445774" cy="89965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950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1D9F5-2159-40F3-877E-6B3D62D6A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46100"/>
            <a:ext cx="11901948" cy="520700"/>
          </a:xfrm>
        </p:spPr>
        <p:txBody>
          <a:bodyPr/>
          <a:lstStyle/>
          <a:p>
            <a:r>
              <a:rPr lang="en-US" dirty="0">
                <a:cs typeface="Calibri"/>
              </a:rPr>
              <a:t>MDWF: Fuel Reconciliation – SIR (Statistical Inventory Reconciliation)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A1264F-F7EF-40BE-86F9-02CD311294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259" y="1066800"/>
            <a:ext cx="5118931" cy="3964651"/>
          </a:xfrm>
        </p:spPr>
        <p:txBody>
          <a:bodyPr/>
          <a:lstStyle/>
          <a:p>
            <a:r>
              <a:rPr lang="en-US" sz="2400" dirty="0"/>
              <a:t>Click </a:t>
            </a:r>
            <a:r>
              <a:rPr lang="en-US" sz="2400" dirty="0">
                <a:solidFill>
                  <a:srgbClr val="FF0000"/>
                </a:solidFill>
              </a:rPr>
              <a:t>Check SIR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FF3C2CF-EC66-4F7A-AE3E-0C6CD20A9F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082"/>
          <a:stretch/>
        </p:blipFill>
        <p:spPr>
          <a:xfrm>
            <a:off x="6096000" y="1066800"/>
            <a:ext cx="2503164" cy="434585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B40A20C-F46E-400B-AA23-A0FDAFBA7B02}"/>
              </a:ext>
            </a:extLst>
          </p:cNvPr>
          <p:cNvSpPr/>
          <p:nvPr/>
        </p:nvSpPr>
        <p:spPr>
          <a:xfrm>
            <a:off x="6096000" y="2738283"/>
            <a:ext cx="2503164" cy="50144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2214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1D9F5-2159-40F3-877E-6B3D62D6A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546100"/>
            <a:ext cx="11680723" cy="520700"/>
          </a:xfrm>
        </p:spPr>
        <p:txBody>
          <a:bodyPr/>
          <a:lstStyle/>
          <a:p>
            <a:r>
              <a:rPr lang="en-US" dirty="0">
                <a:cs typeface="Calibri"/>
              </a:rPr>
              <a:t>MDWF: Fuel Reconciliation – SIR (Statistical Inventory Reconciliation)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A1264F-F7EF-40BE-86F9-02CD311294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259" y="1066800"/>
            <a:ext cx="5118931" cy="4405312"/>
          </a:xfrm>
        </p:spPr>
        <p:txBody>
          <a:bodyPr/>
          <a:lstStyle/>
          <a:p>
            <a:r>
              <a:rPr lang="en-US" sz="2400" b="0" i="0" dirty="0">
                <a:solidFill>
                  <a:srgbClr val="23282D"/>
                </a:solidFill>
                <a:effectLst/>
              </a:rPr>
              <a:t>The SIR (Statistical Inventory Reconciliation) for all Products report displays daily over/shorts for fuel gallons based on sales, deliveries and stick readings per grade of fuel at each location. It also displays water levels, if entered.</a:t>
            </a:r>
            <a:endParaRPr lang="en-US" sz="2400" dirty="0">
              <a:solidFill>
                <a:srgbClr val="FF0000"/>
              </a:solidFill>
            </a:endParaRPr>
          </a:p>
          <a:p>
            <a:endParaRPr lang="en-US" sz="2400" dirty="0"/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8BBCF5-A7A8-4090-AFFF-36DE51ACB7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7672" y="1066800"/>
            <a:ext cx="6948352" cy="439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4763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1D9F5-2159-40F3-877E-6B3D62D6A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546100"/>
            <a:ext cx="11680723" cy="520700"/>
          </a:xfrm>
        </p:spPr>
        <p:txBody>
          <a:bodyPr/>
          <a:lstStyle/>
          <a:p>
            <a:r>
              <a:rPr lang="en-US" dirty="0">
                <a:cs typeface="Calibri"/>
              </a:rPr>
              <a:t>MDWF: Fuel Reconciliation – SIR (Statistical Inventory Reconciliation)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A1264F-F7EF-40BE-86F9-02CD311294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259" y="1066800"/>
            <a:ext cx="5118931" cy="4405312"/>
          </a:xfrm>
        </p:spPr>
        <p:txBody>
          <a:bodyPr/>
          <a:lstStyle/>
          <a:p>
            <a:r>
              <a:rPr lang="en-US" sz="2400" dirty="0"/>
              <a:t>The MTD over/short is compared to the legal leak Test calculation</a:t>
            </a:r>
          </a:p>
          <a:p>
            <a:r>
              <a:rPr lang="en-US" sz="2400" b="0" i="0" dirty="0">
                <a:solidFill>
                  <a:srgbClr val="23282D"/>
                </a:solidFill>
                <a:effectLst/>
              </a:rPr>
              <a:t>For each fuel grade, at the end of the report table, you can view on of the following </a:t>
            </a:r>
            <a:r>
              <a:rPr lang="en-US" sz="2400" b="0" i="0" dirty="0">
                <a:solidFill>
                  <a:srgbClr val="FF0000"/>
                </a:solidFill>
                <a:effectLst/>
              </a:rPr>
              <a:t>circled statements</a:t>
            </a:r>
            <a:r>
              <a:rPr lang="en-US" sz="2400" b="0" i="0" dirty="0">
                <a:solidFill>
                  <a:srgbClr val="23282D"/>
                </a:solidFill>
                <a:effectLst/>
              </a:rPr>
              <a:t>: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NO</a:t>
            </a:r>
            <a:r>
              <a:rPr lang="en-US" dirty="0">
                <a:solidFill>
                  <a:srgbClr val="23282D"/>
                </a:solidFill>
              </a:rPr>
              <a:t> – The total gallons over/short is less than the leak test result. No leak detected.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YES</a:t>
            </a:r>
            <a:r>
              <a:rPr lang="en-US" dirty="0">
                <a:solidFill>
                  <a:srgbClr val="23282D"/>
                </a:solidFill>
              </a:rPr>
              <a:t> – Immediate investigation is required</a:t>
            </a:r>
            <a:endParaRPr lang="en-US" dirty="0"/>
          </a:p>
          <a:p>
            <a:endParaRPr lang="en-US" sz="2400" dirty="0">
              <a:solidFill>
                <a:srgbClr val="FF0000"/>
              </a:solidFill>
            </a:endParaRPr>
          </a:p>
          <a:p>
            <a:endParaRPr lang="en-US" sz="2400" dirty="0"/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EAFE20-4DAD-490B-8A20-7BACABAD0D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7672" y="1066799"/>
            <a:ext cx="7074328" cy="279727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6846A12-25DA-4255-9EB7-3AF0F342957C}"/>
              </a:ext>
            </a:extLst>
          </p:cNvPr>
          <p:cNvSpPr/>
          <p:nvPr/>
        </p:nvSpPr>
        <p:spPr>
          <a:xfrm>
            <a:off x="5117672" y="3303639"/>
            <a:ext cx="4984973" cy="64606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985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1D9F5-2159-40F3-877E-6B3D62D6A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546100"/>
            <a:ext cx="11680723" cy="520700"/>
          </a:xfrm>
        </p:spPr>
        <p:txBody>
          <a:bodyPr/>
          <a:lstStyle/>
          <a:p>
            <a:r>
              <a:rPr lang="en-US" dirty="0">
                <a:cs typeface="Calibri"/>
              </a:rPr>
              <a:t>MDWF: Fuel Reconciliation – SIR (Statistical Inventory Reconciliation)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A1264F-F7EF-40BE-86F9-02CD311294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259" y="1066800"/>
            <a:ext cx="5118931" cy="4405312"/>
          </a:xfrm>
        </p:spPr>
        <p:txBody>
          <a:bodyPr/>
          <a:lstStyle/>
          <a:p>
            <a:r>
              <a:rPr lang="en-US" sz="2400" dirty="0"/>
              <a:t>There are 3 data entry errors that would cause </a:t>
            </a:r>
            <a:r>
              <a:rPr lang="en-US" sz="2400" dirty="0">
                <a:solidFill>
                  <a:srgbClr val="FF0000"/>
                </a:solidFill>
              </a:rPr>
              <a:t>YES</a:t>
            </a:r>
            <a:r>
              <a:rPr lang="en-US" sz="2400" dirty="0"/>
              <a:t> to be circled: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rgbClr val="FF0000"/>
                </a:solidFill>
              </a:rPr>
              <a:t>BOL entry error </a:t>
            </a:r>
            <a:r>
              <a:rPr lang="en-US" sz="2200" dirty="0"/>
              <a:t>– ex. BOL is missing, understated, overstated, or entered under wrong fuel grade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rgbClr val="FF0000"/>
                </a:solidFill>
              </a:rPr>
              <a:t>Fuel sales that are not pulled over </a:t>
            </a:r>
            <a:r>
              <a:rPr lang="en-US" sz="2200" dirty="0"/>
              <a:t>(ensure all shifts have been accepted)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rgbClr val="FF0000"/>
                </a:solidFill>
              </a:rPr>
              <a:t>Wrong Stick reading entered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200" b="1" u="sng" dirty="0"/>
              <a:t>NOTE: </a:t>
            </a:r>
            <a:r>
              <a:rPr lang="en-US" sz="2200" dirty="0"/>
              <a:t>If none of these issues are discovered, you might have a leak and fuel is leaking into the ground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sz="2400" dirty="0">
              <a:solidFill>
                <a:srgbClr val="FF0000"/>
              </a:solidFill>
            </a:endParaRPr>
          </a:p>
          <a:p>
            <a:endParaRPr lang="en-US" sz="2400" dirty="0"/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4131821-EA01-4435-ACFF-4CF609E1D4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7672" y="1066800"/>
            <a:ext cx="7074328" cy="328374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7D7C705-A30B-4386-8D61-B4926620DA72}"/>
              </a:ext>
            </a:extLst>
          </p:cNvPr>
          <p:cNvSpPr/>
          <p:nvPr/>
        </p:nvSpPr>
        <p:spPr>
          <a:xfrm>
            <a:off x="5117672" y="3429001"/>
            <a:ext cx="5117673" cy="70054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91714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1D9F5-2159-40F3-877E-6B3D62D6A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546100"/>
            <a:ext cx="11680723" cy="520700"/>
          </a:xfrm>
        </p:spPr>
        <p:txBody>
          <a:bodyPr/>
          <a:lstStyle/>
          <a:p>
            <a:r>
              <a:rPr lang="en-US" dirty="0">
                <a:cs typeface="Calibri"/>
              </a:rPr>
              <a:t>MDWF: Fuel Reconciliation – SIR (Statistical Inventory Reconciliation)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A1264F-F7EF-40BE-86F9-02CD311294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259" y="1066800"/>
            <a:ext cx="5118931" cy="4405312"/>
          </a:xfrm>
        </p:spPr>
        <p:txBody>
          <a:bodyPr/>
          <a:lstStyle/>
          <a:p>
            <a:r>
              <a:rPr lang="en-US" sz="2400" dirty="0"/>
              <a:t>Scroll down to check the Leak Test Calculation results for each grade of fuel</a:t>
            </a:r>
            <a:endParaRPr lang="en-US" sz="2200" dirty="0"/>
          </a:p>
          <a:p>
            <a:pPr marL="457200" lvl="1" indent="0">
              <a:buNone/>
            </a:pPr>
            <a:endParaRPr lang="en-US" dirty="0"/>
          </a:p>
          <a:p>
            <a:endParaRPr lang="en-US" sz="2400" dirty="0">
              <a:solidFill>
                <a:srgbClr val="FF0000"/>
              </a:solidFill>
            </a:endParaRPr>
          </a:p>
          <a:p>
            <a:endParaRPr lang="en-US" sz="2400" dirty="0"/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8A87AA-AA20-4F2E-8E18-EBE3EF3210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7672" y="1066800"/>
            <a:ext cx="7074328" cy="4257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6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1D9F5-2159-40F3-877E-6B3D62D6A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Manager Daily Workflow – Step 2 – Fuel Reconciliation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A1264F-F7EF-40BE-86F9-02CD311294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74391"/>
            <a:ext cx="5118931" cy="3964651"/>
          </a:xfrm>
        </p:spPr>
        <p:txBody>
          <a:bodyPr/>
          <a:lstStyle/>
          <a:p>
            <a:r>
              <a:rPr lang="en-US" sz="2400" dirty="0"/>
              <a:t>Click Step 2 – </a:t>
            </a:r>
            <a:r>
              <a:rPr lang="en-US" sz="2400" dirty="0">
                <a:solidFill>
                  <a:srgbClr val="FF0000"/>
                </a:solidFill>
              </a:rPr>
              <a:t>Fuel Reconciliation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C9B054-618C-4295-8096-6DF63ACC0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3071" y="1066800"/>
            <a:ext cx="2325330" cy="437535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CDF0EB0-E304-4601-B8FB-4012578A4774}"/>
              </a:ext>
            </a:extLst>
          </p:cNvPr>
          <p:cNvSpPr/>
          <p:nvPr/>
        </p:nvSpPr>
        <p:spPr>
          <a:xfrm>
            <a:off x="7073071" y="1858298"/>
            <a:ext cx="2041432" cy="53094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7676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1D9F5-2159-40F3-877E-6B3D62D6A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46100"/>
            <a:ext cx="11901948" cy="520700"/>
          </a:xfrm>
        </p:spPr>
        <p:txBody>
          <a:bodyPr/>
          <a:lstStyle/>
          <a:p>
            <a:r>
              <a:rPr lang="en-US" dirty="0">
                <a:cs typeface="Calibri"/>
              </a:rPr>
              <a:t>MDWF: Fuel Reconciliation – Fuel Ordering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A1264F-F7EF-40BE-86F9-02CD311294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259" y="1066800"/>
            <a:ext cx="5118931" cy="3964651"/>
          </a:xfrm>
        </p:spPr>
        <p:txBody>
          <a:bodyPr/>
          <a:lstStyle/>
          <a:p>
            <a:r>
              <a:rPr lang="en-US" sz="2400" dirty="0"/>
              <a:t>Click </a:t>
            </a:r>
            <a:r>
              <a:rPr lang="en-US" sz="2400" dirty="0">
                <a:solidFill>
                  <a:srgbClr val="FF0000"/>
                </a:solidFill>
              </a:rPr>
              <a:t>Order Fuel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FF3C2CF-EC66-4F7A-AE3E-0C6CD20A9F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082"/>
          <a:stretch/>
        </p:blipFill>
        <p:spPr>
          <a:xfrm>
            <a:off x="6096000" y="1066800"/>
            <a:ext cx="2503164" cy="434585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B40A20C-F46E-400B-AA23-A0FDAFBA7B02}"/>
              </a:ext>
            </a:extLst>
          </p:cNvPr>
          <p:cNvSpPr/>
          <p:nvPr/>
        </p:nvSpPr>
        <p:spPr>
          <a:xfrm>
            <a:off x="6096000" y="3178277"/>
            <a:ext cx="2503164" cy="50144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7965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1D9F5-2159-40F3-877E-6B3D62D6A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46100"/>
            <a:ext cx="11901948" cy="520700"/>
          </a:xfrm>
        </p:spPr>
        <p:txBody>
          <a:bodyPr/>
          <a:lstStyle/>
          <a:p>
            <a:r>
              <a:rPr lang="en-US" dirty="0">
                <a:cs typeface="Calibri"/>
              </a:rPr>
              <a:t>MDWF: Fuel Reconciliation – Fuel Ordering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A1264F-F7EF-40BE-86F9-02CD311294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259" y="1066800"/>
            <a:ext cx="5118931" cy="3964651"/>
          </a:xfrm>
        </p:spPr>
        <p:txBody>
          <a:bodyPr/>
          <a:lstStyle/>
          <a:p>
            <a:r>
              <a:rPr lang="en-US" sz="2400" dirty="0"/>
              <a:t>The Order Gasoline report provides the </a:t>
            </a:r>
            <a:r>
              <a:rPr lang="en-US" sz="2400" dirty="0">
                <a:solidFill>
                  <a:srgbClr val="FF0000"/>
                </a:solidFill>
              </a:rPr>
              <a:t>prediction on the gasoline purchases </a:t>
            </a:r>
            <a:r>
              <a:rPr lang="en-US" sz="2400" dirty="0"/>
              <a:t>for the upcoming 4 weeks for the selected station.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07F35CB-9D52-4F1C-9FFE-013547D55F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7672" y="1066800"/>
            <a:ext cx="6784276" cy="428625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F781C36-9571-4A2F-A429-D67025E784E9}"/>
              </a:ext>
            </a:extLst>
          </p:cNvPr>
          <p:cNvSpPr/>
          <p:nvPr/>
        </p:nvSpPr>
        <p:spPr>
          <a:xfrm>
            <a:off x="5117672" y="2286000"/>
            <a:ext cx="6784276" cy="48669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6220F5C-708D-40CD-B5A3-0F9EA2DC8F7F}"/>
              </a:ext>
            </a:extLst>
          </p:cNvPr>
          <p:cNvSpPr/>
          <p:nvPr/>
        </p:nvSpPr>
        <p:spPr>
          <a:xfrm>
            <a:off x="5117672" y="4144297"/>
            <a:ext cx="6784276" cy="48669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61816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1D9F5-2159-40F3-877E-6B3D62D6A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46100"/>
            <a:ext cx="11901948" cy="520700"/>
          </a:xfrm>
        </p:spPr>
        <p:txBody>
          <a:bodyPr/>
          <a:lstStyle/>
          <a:p>
            <a:r>
              <a:rPr lang="en-US" dirty="0">
                <a:cs typeface="Calibri"/>
              </a:rPr>
              <a:t>MDWF: Fuel Reconciliation – Competitor Pricing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A1264F-F7EF-40BE-86F9-02CD311294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259" y="1066800"/>
            <a:ext cx="5118931" cy="3964651"/>
          </a:xfrm>
        </p:spPr>
        <p:txBody>
          <a:bodyPr/>
          <a:lstStyle/>
          <a:p>
            <a:r>
              <a:rPr lang="en-US" sz="2400" dirty="0"/>
              <a:t>Click </a:t>
            </a:r>
            <a:r>
              <a:rPr lang="en-US" sz="2400" dirty="0">
                <a:solidFill>
                  <a:srgbClr val="FF0000"/>
                </a:solidFill>
              </a:rPr>
              <a:t>Enter Competitor gas prices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FF3C2CF-EC66-4F7A-AE3E-0C6CD20A9F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082"/>
          <a:stretch/>
        </p:blipFill>
        <p:spPr>
          <a:xfrm>
            <a:off x="6096000" y="1066800"/>
            <a:ext cx="2503164" cy="434585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B40A20C-F46E-400B-AA23-A0FDAFBA7B02}"/>
              </a:ext>
            </a:extLst>
          </p:cNvPr>
          <p:cNvSpPr/>
          <p:nvPr/>
        </p:nvSpPr>
        <p:spPr>
          <a:xfrm>
            <a:off x="6096000" y="3650225"/>
            <a:ext cx="2503164" cy="50144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14139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1D9F5-2159-40F3-877E-6B3D62D6A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46100"/>
            <a:ext cx="11901948" cy="520700"/>
          </a:xfrm>
        </p:spPr>
        <p:txBody>
          <a:bodyPr/>
          <a:lstStyle/>
          <a:p>
            <a:r>
              <a:rPr lang="en-US" dirty="0">
                <a:cs typeface="Calibri"/>
              </a:rPr>
              <a:t>MDWF: Fuel Reconciliation – Competitor Pricing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A1264F-F7EF-40BE-86F9-02CD311294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259" y="1066800"/>
            <a:ext cx="5118931" cy="3964651"/>
          </a:xfrm>
        </p:spPr>
        <p:txBody>
          <a:bodyPr/>
          <a:lstStyle/>
          <a:p>
            <a:r>
              <a:rPr lang="en-US" sz="2400" dirty="0"/>
              <a:t>To add a new competitor to the list: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FF0000"/>
                </a:solidFill>
              </a:rPr>
              <a:t>Click Add Competitor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2C4107-E470-4630-840D-C31B1E74E8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15392"/>
            <a:ext cx="12192000" cy="269557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F2FB186-89D4-4CF8-AEED-5ED228649FB0}"/>
              </a:ext>
            </a:extLst>
          </p:cNvPr>
          <p:cNvSpPr/>
          <p:nvPr/>
        </p:nvSpPr>
        <p:spPr>
          <a:xfrm>
            <a:off x="10648335" y="2713703"/>
            <a:ext cx="1543665" cy="5207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83895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1D9F5-2159-40F3-877E-6B3D62D6A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46100"/>
            <a:ext cx="11901948" cy="520700"/>
          </a:xfrm>
        </p:spPr>
        <p:txBody>
          <a:bodyPr/>
          <a:lstStyle/>
          <a:p>
            <a:r>
              <a:rPr lang="en-US" dirty="0">
                <a:cs typeface="Calibri"/>
              </a:rPr>
              <a:t>MDWF: Fuel Reconciliation – Competitor Pricing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A1264F-F7EF-40BE-86F9-02CD311294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259" y="1066800"/>
            <a:ext cx="5118931" cy="3964651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Enter the </a:t>
            </a:r>
            <a:r>
              <a:rPr lang="en-US" sz="2400" dirty="0">
                <a:solidFill>
                  <a:srgbClr val="FF0000"/>
                </a:solidFill>
              </a:rPr>
              <a:t>name</a:t>
            </a:r>
            <a:r>
              <a:rPr lang="en-US" sz="2400" dirty="0"/>
              <a:t> of your Competitor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NOTE: All other fields are optional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Click </a:t>
            </a:r>
            <a:r>
              <a:rPr lang="en-US" sz="2400" dirty="0">
                <a:solidFill>
                  <a:srgbClr val="FF0000"/>
                </a:solidFill>
              </a:rPr>
              <a:t>Save &amp; Close</a:t>
            </a:r>
          </a:p>
          <a:p>
            <a:pPr marL="0" indent="0">
              <a:buNone/>
            </a:pPr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/>
              <a:t>Repeat for each competitor you wish to track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98B698A-C0E0-434B-80F9-74EB7CC72C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7672" y="1066800"/>
            <a:ext cx="4336044" cy="43815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53082C5-7E6F-42C8-82F1-049A6F5F93E0}"/>
              </a:ext>
            </a:extLst>
          </p:cNvPr>
          <p:cNvSpPr/>
          <p:nvPr/>
        </p:nvSpPr>
        <p:spPr>
          <a:xfrm>
            <a:off x="5117672" y="1991032"/>
            <a:ext cx="4218057" cy="41295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5FD6366-36A5-4A6D-92B0-11C5A363D349}"/>
              </a:ext>
            </a:extLst>
          </p:cNvPr>
          <p:cNvSpPr/>
          <p:nvPr/>
        </p:nvSpPr>
        <p:spPr>
          <a:xfrm>
            <a:off x="5117672" y="1479755"/>
            <a:ext cx="1238883" cy="41295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69508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1D9F5-2159-40F3-877E-6B3D62D6A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46100"/>
            <a:ext cx="11901948" cy="520700"/>
          </a:xfrm>
        </p:spPr>
        <p:txBody>
          <a:bodyPr/>
          <a:lstStyle/>
          <a:p>
            <a:r>
              <a:rPr lang="en-US" dirty="0">
                <a:cs typeface="Calibri"/>
              </a:rPr>
              <a:t>MDWF: Fuel Reconciliation – Competitor Pricing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A1264F-F7EF-40BE-86F9-02CD311294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259" y="1066800"/>
            <a:ext cx="5118931" cy="3964651"/>
          </a:xfrm>
        </p:spPr>
        <p:txBody>
          <a:bodyPr/>
          <a:lstStyle/>
          <a:p>
            <a:r>
              <a:rPr lang="en-US" sz="2400" dirty="0"/>
              <a:t>To input competitor’s pricing: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Click </a:t>
            </a:r>
            <a:r>
              <a:rPr lang="en-US" dirty="0">
                <a:solidFill>
                  <a:srgbClr val="FF0000"/>
                </a:solidFill>
              </a:rPr>
              <a:t>Edit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Enter </a:t>
            </a:r>
            <a:r>
              <a:rPr lang="en-US" dirty="0">
                <a:solidFill>
                  <a:srgbClr val="FF0000"/>
                </a:solidFill>
              </a:rPr>
              <a:t>competitor’s price </a:t>
            </a:r>
            <a:r>
              <a:rPr lang="en-US" dirty="0"/>
              <a:t>for each grade of fuel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Enter </a:t>
            </a:r>
            <a:r>
              <a:rPr lang="en-US" dirty="0">
                <a:solidFill>
                  <a:srgbClr val="FF0000"/>
                </a:solidFill>
              </a:rPr>
              <a:t>time</a:t>
            </a:r>
            <a:r>
              <a:rPr lang="en-US" dirty="0"/>
              <a:t> price was recorded, if desired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C47F57-82D4-4CF0-BC1C-A2D0A78BF3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74142"/>
            <a:ext cx="10736826" cy="214204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B441281-CF91-4515-AE1C-C2944BE1260F}"/>
              </a:ext>
            </a:extLst>
          </p:cNvPr>
          <p:cNvSpPr/>
          <p:nvPr/>
        </p:nvSpPr>
        <p:spPr>
          <a:xfrm>
            <a:off x="8185355" y="3244645"/>
            <a:ext cx="530942" cy="39820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BD9FDF-D483-4032-916A-292920875E8B}"/>
              </a:ext>
            </a:extLst>
          </p:cNvPr>
          <p:cNvSpPr/>
          <p:nvPr/>
        </p:nvSpPr>
        <p:spPr>
          <a:xfrm>
            <a:off x="2816942" y="4675239"/>
            <a:ext cx="7639664" cy="29496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76674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1D9F5-2159-40F3-877E-6B3D62D6A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46100"/>
            <a:ext cx="11901948" cy="520700"/>
          </a:xfrm>
        </p:spPr>
        <p:txBody>
          <a:bodyPr/>
          <a:lstStyle/>
          <a:p>
            <a:r>
              <a:rPr lang="en-US" dirty="0">
                <a:cs typeface="Calibri"/>
              </a:rPr>
              <a:t>MDWF: Fuel Reconciliation – Competitor Pricing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A1264F-F7EF-40BE-86F9-02CD311294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259" y="1066800"/>
            <a:ext cx="5118931" cy="3964651"/>
          </a:xfrm>
        </p:spPr>
        <p:txBody>
          <a:bodyPr/>
          <a:lstStyle/>
          <a:p>
            <a:r>
              <a:rPr lang="en-US" sz="2400" dirty="0"/>
              <a:t>Click </a:t>
            </a:r>
            <a:r>
              <a:rPr lang="en-US" sz="2400" dirty="0">
                <a:solidFill>
                  <a:srgbClr val="FF0000"/>
                </a:solidFill>
              </a:rPr>
              <a:t>Save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D00EF44-B4BD-4AEA-8C71-D9C16C6C6C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60" y="2598328"/>
            <a:ext cx="12193259" cy="275272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2B60363-6F32-49A9-A873-22A73B9A5E71}"/>
              </a:ext>
            </a:extLst>
          </p:cNvPr>
          <p:cNvSpPr/>
          <p:nvPr/>
        </p:nvSpPr>
        <p:spPr>
          <a:xfrm>
            <a:off x="8303342" y="2610465"/>
            <a:ext cx="752168" cy="39820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27941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174339A-758C-4ADC-88CF-9CDFFB197017}"/>
              </a:ext>
            </a:extLst>
          </p:cNvPr>
          <p:cNvSpPr txBox="1">
            <a:spLocks/>
          </p:cNvSpPr>
          <p:nvPr/>
        </p:nvSpPr>
        <p:spPr>
          <a:xfrm>
            <a:off x="0" y="585680"/>
            <a:ext cx="11353800" cy="4953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j-ea"/>
              <a:cs typeface="Calibri Light" panose="020F03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28F8ED8-6A8D-0EF0-986F-DF601AFB3CE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469"/>
          <a:stretch/>
        </p:blipFill>
        <p:spPr bwMode="auto">
          <a:xfrm>
            <a:off x="4822507" y="2549689"/>
            <a:ext cx="2546986" cy="3027501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C2F8619-EE7D-D678-C744-126025289F01}"/>
              </a:ext>
            </a:extLst>
          </p:cNvPr>
          <p:cNvSpPr txBox="1"/>
          <p:nvPr/>
        </p:nvSpPr>
        <p:spPr>
          <a:xfrm>
            <a:off x="3510897" y="1076644"/>
            <a:ext cx="51702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002055"/>
                </a:solidFill>
              </a:rPr>
              <a:t>THANK YOU!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610942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1D9F5-2159-40F3-877E-6B3D62D6A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MDWF: Fuel Reconciliation - BOL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A1264F-F7EF-40BE-86F9-02CD311294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259" y="1066800"/>
            <a:ext cx="5118931" cy="3964651"/>
          </a:xfrm>
        </p:spPr>
        <p:txBody>
          <a:bodyPr/>
          <a:lstStyle/>
          <a:p>
            <a:r>
              <a:rPr lang="en-US" sz="2400" dirty="0"/>
              <a:t>Click </a:t>
            </a:r>
            <a:r>
              <a:rPr lang="en-US" sz="2400" dirty="0">
                <a:solidFill>
                  <a:srgbClr val="FF0000"/>
                </a:solidFill>
              </a:rPr>
              <a:t>Gasoline Invoices Entry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FF3C2CF-EC66-4F7A-AE3E-0C6CD20A9F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082"/>
          <a:stretch/>
        </p:blipFill>
        <p:spPr>
          <a:xfrm>
            <a:off x="6096000" y="1066800"/>
            <a:ext cx="2503164" cy="434585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B40A20C-F46E-400B-AA23-A0FDAFBA7B02}"/>
              </a:ext>
            </a:extLst>
          </p:cNvPr>
          <p:cNvSpPr/>
          <p:nvPr/>
        </p:nvSpPr>
        <p:spPr>
          <a:xfrm>
            <a:off x="6096000" y="1769806"/>
            <a:ext cx="2503164" cy="50144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0716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1D9F5-2159-40F3-877E-6B3D62D6A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MDWF: Fuel Reconciliation - BOL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A1264F-F7EF-40BE-86F9-02CD311294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259" y="1066800"/>
            <a:ext cx="5118931" cy="3964651"/>
          </a:xfrm>
        </p:spPr>
        <p:txBody>
          <a:bodyPr/>
          <a:lstStyle/>
          <a:p>
            <a:r>
              <a:rPr lang="en-US" sz="2400" dirty="0"/>
              <a:t>It will default to the Fuel Invoice screen</a:t>
            </a:r>
          </a:p>
          <a:p>
            <a:r>
              <a:rPr lang="en-US" sz="2400" dirty="0"/>
              <a:t>Click </a:t>
            </a:r>
            <a:r>
              <a:rPr lang="en-US" sz="2400" dirty="0">
                <a:solidFill>
                  <a:srgbClr val="FF0000"/>
                </a:solidFill>
              </a:rPr>
              <a:t>BOL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9D0BED-2183-46C9-B153-F074AE11B0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7672" y="1066800"/>
            <a:ext cx="7074328" cy="433111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EF44311-3DAF-452B-AC8B-5FDFFE2BEEE0}"/>
              </a:ext>
            </a:extLst>
          </p:cNvPr>
          <p:cNvSpPr/>
          <p:nvPr/>
        </p:nvSpPr>
        <p:spPr>
          <a:xfrm>
            <a:off x="5117672" y="2492477"/>
            <a:ext cx="1120896" cy="5207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0449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1D9F5-2159-40F3-877E-6B3D62D6A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MDWF: Fuel Reconciliation - BOL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A1264F-F7EF-40BE-86F9-02CD311294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259" y="1066800"/>
            <a:ext cx="5118931" cy="3964651"/>
          </a:xfrm>
        </p:spPr>
        <p:txBody>
          <a:bodyPr/>
          <a:lstStyle/>
          <a:p>
            <a:r>
              <a:rPr lang="en-US" sz="2400" dirty="0"/>
              <a:t>A list of previous BOL’s that have been entered will display</a:t>
            </a:r>
          </a:p>
          <a:p>
            <a:r>
              <a:rPr lang="en-US" sz="2400" dirty="0"/>
              <a:t>To create a new BOL: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Click</a:t>
            </a:r>
            <a:r>
              <a:rPr lang="en-US" dirty="0">
                <a:solidFill>
                  <a:srgbClr val="FF0000"/>
                </a:solidFill>
              </a:rPr>
              <a:t> Create BOL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9B03A96-F783-4432-8B1F-5EEC1D0D37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7672" y="1066800"/>
            <a:ext cx="7074328" cy="422285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1F62500-8ADF-499C-8C28-15CDA0AFC7C3}"/>
              </a:ext>
            </a:extLst>
          </p:cNvPr>
          <p:cNvSpPr/>
          <p:nvPr/>
        </p:nvSpPr>
        <p:spPr>
          <a:xfrm>
            <a:off x="11353800" y="1170039"/>
            <a:ext cx="838200" cy="5207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2059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1D9F5-2159-40F3-877E-6B3D62D6A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MDWF: Fuel Reconciliation - BOL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A1264F-F7EF-40BE-86F9-02CD311294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259" y="1066800"/>
            <a:ext cx="5118931" cy="3964651"/>
          </a:xfrm>
        </p:spPr>
        <p:txBody>
          <a:bodyPr/>
          <a:lstStyle/>
          <a:p>
            <a:r>
              <a:rPr lang="en-US" sz="2400" dirty="0"/>
              <a:t>Select the correct </a:t>
            </a:r>
            <a:r>
              <a:rPr lang="en-US" sz="2400" dirty="0">
                <a:solidFill>
                  <a:srgbClr val="FF0000"/>
                </a:solidFill>
              </a:rPr>
              <a:t>date of delivery</a:t>
            </a:r>
          </a:p>
          <a:p>
            <a:r>
              <a:rPr lang="en-US" sz="2400" dirty="0"/>
              <a:t>Select the </a:t>
            </a:r>
            <a:r>
              <a:rPr lang="en-US" sz="2400" dirty="0">
                <a:solidFill>
                  <a:srgbClr val="FF0000"/>
                </a:solidFill>
              </a:rPr>
              <a:t>fuel supplier from the dropdown menu</a:t>
            </a:r>
          </a:p>
          <a:p>
            <a:pPr lvl="1"/>
            <a:r>
              <a:rPr lang="en-US" dirty="0"/>
              <a:t>NOTE: You must have your supplier listed as a fuel vendor in your Vendor’s List</a:t>
            </a:r>
          </a:p>
          <a:p>
            <a:r>
              <a:rPr lang="en-US" sz="2400" dirty="0"/>
              <a:t>Enter </a:t>
            </a:r>
            <a:r>
              <a:rPr lang="en-US" sz="2400" dirty="0">
                <a:solidFill>
                  <a:srgbClr val="FF0000"/>
                </a:solidFill>
              </a:rPr>
              <a:t>BOL Number</a:t>
            </a:r>
          </a:p>
          <a:p>
            <a:r>
              <a:rPr lang="en-US" sz="2400" dirty="0"/>
              <a:t>Click </a:t>
            </a:r>
            <a:r>
              <a:rPr lang="en-US" sz="2400" dirty="0">
                <a:solidFill>
                  <a:srgbClr val="FF0000"/>
                </a:solidFill>
              </a:rPr>
              <a:t>Add New </a:t>
            </a:r>
            <a:r>
              <a:rPr lang="en-US" sz="2400" dirty="0"/>
              <a:t>to select the fuel product(s) that were delivered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300FEC-577E-411C-B653-D400C1978A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7673" y="1066800"/>
            <a:ext cx="7074328" cy="437535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79B425B-499A-4A66-9FB9-3BBFEA2D15D3}"/>
              </a:ext>
            </a:extLst>
          </p:cNvPr>
          <p:cNvSpPr/>
          <p:nvPr/>
        </p:nvSpPr>
        <p:spPr>
          <a:xfrm>
            <a:off x="5117672" y="2625213"/>
            <a:ext cx="1312625" cy="5207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15EC333-B2E8-4E25-995B-CD2A7BA85832}"/>
              </a:ext>
            </a:extLst>
          </p:cNvPr>
          <p:cNvSpPr/>
          <p:nvPr/>
        </p:nvSpPr>
        <p:spPr>
          <a:xfrm>
            <a:off x="7418439" y="2625213"/>
            <a:ext cx="4395019" cy="115037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498F001-4B63-4FA0-BA38-3CB7DE04E056}"/>
              </a:ext>
            </a:extLst>
          </p:cNvPr>
          <p:cNvSpPr/>
          <p:nvPr/>
        </p:nvSpPr>
        <p:spPr>
          <a:xfrm>
            <a:off x="5353665" y="4748981"/>
            <a:ext cx="929148" cy="28247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7386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1D9F5-2159-40F3-877E-6B3D62D6A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MDWF: Fuel Reconciliation - BOL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A1264F-F7EF-40BE-86F9-02CD311294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259" y="1066800"/>
            <a:ext cx="5118931" cy="3964651"/>
          </a:xfrm>
        </p:spPr>
        <p:txBody>
          <a:bodyPr/>
          <a:lstStyle/>
          <a:p>
            <a:r>
              <a:rPr lang="en-US" sz="2400" dirty="0"/>
              <a:t>Click the </a:t>
            </a:r>
            <a:r>
              <a:rPr lang="en-US" sz="2400" dirty="0">
                <a:solidFill>
                  <a:srgbClr val="FF0000"/>
                </a:solidFill>
              </a:rPr>
              <a:t>dropdown menu</a:t>
            </a:r>
          </a:p>
          <a:p>
            <a:r>
              <a:rPr lang="en-US" sz="2400" dirty="0"/>
              <a:t>Select the </a:t>
            </a:r>
            <a:r>
              <a:rPr lang="en-US" sz="2400" dirty="0">
                <a:solidFill>
                  <a:srgbClr val="FF0000"/>
                </a:solidFill>
              </a:rPr>
              <a:t>grade of fuel </a:t>
            </a:r>
            <a:r>
              <a:rPr lang="en-US" sz="2400" dirty="0"/>
              <a:t>that was delivered</a:t>
            </a:r>
          </a:p>
          <a:p>
            <a:pPr lvl="1"/>
            <a:r>
              <a:rPr lang="en-US" dirty="0"/>
              <a:t>NOTE: This list is specific to the grades of fuel sold at your station location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13353CC-7923-4FCC-8ADA-0561CA4688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7672" y="1209368"/>
            <a:ext cx="6718858" cy="327414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6F9F305-C82F-4559-B648-AE27690D46DA}"/>
              </a:ext>
            </a:extLst>
          </p:cNvPr>
          <p:cNvSpPr/>
          <p:nvPr/>
        </p:nvSpPr>
        <p:spPr>
          <a:xfrm>
            <a:off x="10943303" y="2256503"/>
            <a:ext cx="516194" cy="6194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3C2F935-6329-4360-92D3-B83E01DB0C83}"/>
              </a:ext>
            </a:extLst>
          </p:cNvPr>
          <p:cNvSpPr/>
          <p:nvPr/>
        </p:nvSpPr>
        <p:spPr>
          <a:xfrm>
            <a:off x="5117672" y="2875935"/>
            <a:ext cx="1445360" cy="143059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14001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Petrosoft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etrosoft Theme" id="{A0088E81-B9BC-4251-B768-924C2C3DED32}" vid="{E2E0D73C-F21B-43E2-ACC7-C039F114181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1824</TotalTime>
  <Words>1379</Words>
  <Application>Microsoft Office PowerPoint</Application>
  <PresentationFormat>Widescreen</PresentationFormat>
  <Paragraphs>173</Paragraphs>
  <Slides>47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4" baseType="lpstr">
      <vt:lpstr>Arial</vt:lpstr>
      <vt:lpstr>Calibri</vt:lpstr>
      <vt:lpstr>Calibri Light</vt:lpstr>
      <vt:lpstr>Segoe Pro</vt:lpstr>
      <vt:lpstr>Segoe Pro Light</vt:lpstr>
      <vt:lpstr>Wingdings</vt:lpstr>
      <vt:lpstr>Petrosoft Theme</vt:lpstr>
      <vt:lpstr>Manager Daily Workflow  Step 2: Fuel Reconciliation </vt:lpstr>
      <vt:lpstr>Agenda</vt:lpstr>
      <vt:lpstr>Manager Daily Workflow – Step 2 - Fuel</vt:lpstr>
      <vt:lpstr>Manager Daily Workflow – Step 2 – Fuel Reconciliation</vt:lpstr>
      <vt:lpstr>MDWF: Fuel Reconciliation - BOL </vt:lpstr>
      <vt:lpstr>MDWF: Fuel Reconciliation - BOL </vt:lpstr>
      <vt:lpstr>MDWF: Fuel Reconciliation - BOL </vt:lpstr>
      <vt:lpstr>MDWF: Fuel Reconciliation - BOL </vt:lpstr>
      <vt:lpstr>MDWF: Fuel Reconciliation - BOL </vt:lpstr>
      <vt:lpstr>MDWF: Fuel Reconciliation - BOL </vt:lpstr>
      <vt:lpstr>MDWF: Fuel Reconciliation - BOL </vt:lpstr>
      <vt:lpstr>MDWF: Fuel Reconciliation - BOL </vt:lpstr>
      <vt:lpstr>MDWF: Fuel Reconciliation - BOL </vt:lpstr>
      <vt:lpstr>MDWF: Fuel Reconciliation - BOL </vt:lpstr>
      <vt:lpstr>MDWF: Fuel Reconciliation - BOL </vt:lpstr>
      <vt:lpstr>MDWF: Fuel Reconciliation - BOL </vt:lpstr>
      <vt:lpstr>MDWF: Fuel Reconciliation - BOL </vt:lpstr>
      <vt:lpstr>MDWF: Fuel Reconciliation – Invoice Entry </vt:lpstr>
      <vt:lpstr>MDWF: Fuel Reconciliation – Invoice Entry </vt:lpstr>
      <vt:lpstr>MDWF: Fuel Reconciliation – Invoice Entry </vt:lpstr>
      <vt:lpstr>MDWF: Fuel Reconciliation – Invoice Entry </vt:lpstr>
      <vt:lpstr>MDWF: Fuel Reconciliation – Invoice Entry </vt:lpstr>
      <vt:lpstr>MDWF: Fuel Reconciliation – Invoice Entry </vt:lpstr>
      <vt:lpstr>MDWF: Fuel Reconciliation – Invoice Entry </vt:lpstr>
      <vt:lpstr>MDWF: Fuel Reconciliation – Invoice Entry </vt:lpstr>
      <vt:lpstr>MDWF: Fuel Reconciliation – Invoice Entry </vt:lpstr>
      <vt:lpstr>MDWF: Fuel Reconciliation – Invoice Entry </vt:lpstr>
      <vt:lpstr>MDWF: Fuel Reconciliation – Invoice Entry </vt:lpstr>
      <vt:lpstr>MDWF: Fuel Reconciliation – Stick Reading Entry </vt:lpstr>
      <vt:lpstr>MDWF: Fuel Reconciliation – Stick Reading Entry </vt:lpstr>
      <vt:lpstr>MDWF: Fuel Reconciliation – Stick Reading Entry </vt:lpstr>
      <vt:lpstr>MDWF: Fuel Reconciliation – Stick Reading Entry </vt:lpstr>
      <vt:lpstr>MDWF: Fuel Reconciliation – Stick Reading Entry </vt:lpstr>
      <vt:lpstr>MDWF: Fuel Reconciliation – Stick Reading Entry </vt:lpstr>
      <vt:lpstr>MDWF: Fuel Reconciliation – SIR (Statistical Inventory Reconciliation)</vt:lpstr>
      <vt:lpstr>MDWF: Fuel Reconciliation – SIR (Statistical Inventory Reconciliation)</vt:lpstr>
      <vt:lpstr>MDWF: Fuel Reconciliation – SIR (Statistical Inventory Reconciliation)</vt:lpstr>
      <vt:lpstr>MDWF: Fuel Reconciliation – SIR (Statistical Inventory Reconciliation)</vt:lpstr>
      <vt:lpstr>MDWF: Fuel Reconciliation – SIR (Statistical Inventory Reconciliation)</vt:lpstr>
      <vt:lpstr>MDWF: Fuel Reconciliation – Fuel Ordering</vt:lpstr>
      <vt:lpstr>MDWF: Fuel Reconciliation – Fuel Ordering</vt:lpstr>
      <vt:lpstr>MDWF: Fuel Reconciliation – Competitor Pricing </vt:lpstr>
      <vt:lpstr>MDWF: Fuel Reconciliation – Competitor Pricing </vt:lpstr>
      <vt:lpstr>MDWF: Fuel Reconciliation – Competitor Pricing </vt:lpstr>
      <vt:lpstr>MDWF: Fuel Reconciliation – Competitor Pricing </vt:lpstr>
      <vt:lpstr>MDWF: Fuel Reconciliation – Competitor Pricing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Logan White</dc:creator>
  <cp:lastModifiedBy>Jordan Bower</cp:lastModifiedBy>
  <cp:revision>2</cp:revision>
  <dcterms:created xsi:type="dcterms:W3CDTF">2021-12-10T20:22:38Z</dcterms:created>
  <dcterms:modified xsi:type="dcterms:W3CDTF">2023-06-28T14:06:16Z</dcterms:modified>
</cp:coreProperties>
</file>