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724" r:id="rId2"/>
    <p:sldId id="579" r:id="rId3"/>
    <p:sldId id="725" r:id="rId4"/>
    <p:sldId id="600" r:id="rId5"/>
    <p:sldId id="601" r:id="rId6"/>
    <p:sldId id="585" r:id="rId7"/>
    <p:sldId id="586" r:id="rId8"/>
    <p:sldId id="587" r:id="rId9"/>
    <p:sldId id="588" r:id="rId10"/>
    <p:sldId id="589" r:id="rId11"/>
    <p:sldId id="602" r:id="rId12"/>
    <p:sldId id="603" r:id="rId13"/>
    <p:sldId id="590" r:id="rId14"/>
    <p:sldId id="591" r:id="rId15"/>
    <p:sldId id="593" r:id="rId16"/>
    <p:sldId id="592" r:id="rId17"/>
    <p:sldId id="594" r:id="rId18"/>
    <p:sldId id="595" r:id="rId19"/>
    <p:sldId id="596" r:id="rId20"/>
    <p:sldId id="604" r:id="rId21"/>
    <p:sldId id="608" r:id="rId22"/>
    <p:sldId id="607" r:id="rId23"/>
    <p:sldId id="611" r:id="rId24"/>
    <p:sldId id="612" r:id="rId25"/>
    <p:sldId id="614" r:id="rId26"/>
    <p:sldId id="726" r:id="rId27"/>
    <p:sldId id="605" r:id="rId28"/>
    <p:sldId id="606" r:id="rId29"/>
    <p:sldId id="582" r:id="rId30"/>
    <p:sldId id="583" r:id="rId31"/>
    <p:sldId id="584" r:id="rId32"/>
    <p:sldId id="598" r:id="rId33"/>
    <p:sldId id="597" r:id="rId34"/>
    <p:sldId id="599" r:id="rId35"/>
    <p:sldId id="613" r:id="rId36"/>
    <p:sldId id="615" r:id="rId37"/>
    <p:sldId id="616" r:id="rId38"/>
    <p:sldId id="618" r:id="rId39"/>
    <p:sldId id="617" r:id="rId40"/>
    <p:sldId id="620" r:id="rId41"/>
    <p:sldId id="619" r:id="rId42"/>
    <p:sldId id="621" r:id="rId43"/>
    <p:sldId id="622" r:id="rId44"/>
    <p:sldId id="623" r:id="rId45"/>
    <p:sldId id="624" r:id="rId46"/>
    <p:sldId id="625" r:id="rId47"/>
    <p:sldId id="626" r:id="rId48"/>
    <p:sldId id="549"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3E7E9C-E1A5-4570-AB4C-EE4BE500BD30}" v="206" dt="2023-06-28T13:26:21.9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1" autoAdjust="0"/>
    <p:restoredTop sz="94660"/>
  </p:normalViewPr>
  <p:slideViewPr>
    <p:cSldViewPr snapToGrid="0">
      <p:cViewPr varScale="1">
        <p:scale>
          <a:sx n="112" d="100"/>
          <a:sy n="112" d="100"/>
        </p:scale>
        <p:origin x="51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dan Bower" userId="57b90be3-e772-4f28-82a9-6cbcca8eec41" providerId="ADAL" clId="{BF3E7E9C-E1A5-4570-AB4C-EE4BE500BD30}"/>
    <pc:docChg chg="custSel addSld delSld modSld">
      <pc:chgData name="Jordan Bower" userId="57b90be3-e772-4f28-82a9-6cbcca8eec41" providerId="ADAL" clId="{BF3E7E9C-E1A5-4570-AB4C-EE4BE500BD30}" dt="2023-06-28T13:20:56.672" v="261" actId="47"/>
      <pc:docMkLst>
        <pc:docMk/>
      </pc:docMkLst>
      <pc:sldChg chg="add del">
        <pc:chgData name="Jordan Bower" userId="57b90be3-e772-4f28-82a9-6cbcca8eec41" providerId="ADAL" clId="{BF3E7E9C-E1A5-4570-AB4C-EE4BE500BD30}" dt="2023-06-28T13:20:40.292" v="260"/>
        <pc:sldMkLst>
          <pc:docMk/>
          <pc:sldMk cId="561094275" sldId="549"/>
        </pc:sldMkLst>
      </pc:sldChg>
      <pc:sldChg chg="modSp mod">
        <pc:chgData name="Jordan Bower" userId="57b90be3-e772-4f28-82a9-6cbcca8eec41" providerId="ADAL" clId="{BF3E7E9C-E1A5-4570-AB4C-EE4BE500BD30}" dt="2023-06-28T13:11:10.852" v="199" actId="12269"/>
        <pc:sldMkLst>
          <pc:docMk/>
          <pc:sldMk cId="3564340638" sldId="579"/>
        </pc:sldMkLst>
        <pc:spChg chg="mod">
          <ac:chgData name="Jordan Bower" userId="57b90be3-e772-4f28-82a9-6cbcca8eec41" providerId="ADAL" clId="{BF3E7E9C-E1A5-4570-AB4C-EE4BE500BD30}" dt="2023-06-28T13:09:53.541" v="187" actId="20577"/>
          <ac:spMkLst>
            <pc:docMk/>
            <pc:sldMk cId="3564340638" sldId="579"/>
            <ac:spMk id="2" creationId="{85EEC5B0-D9DF-4C74-9A3C-CFEE63F2ACA3}"/>
          </ac:spMkLst>
        </pc:spChg>
        <pc:graphicFrameChg chg="mod">
          <ac:chgData name="Jordan Bower" userId="57b90be3-e772-4f28-82a9-6cbcca8eec41" providerId="ADAL" clId="{BF3E7E9C-E1A5-4570-AB4C-EE4BE500BD30}" dt="2023-06-28T13:11:10.852" v="199" actId="12269"/>
          <ac:graphicFrameMkLst>
            <pc:docMk/>
            <pc:sldMk cId="3564340638" sldId="579"/>
            <ac:graphicFrameMk id="5" creationId="{680E8E09-AFB3-4FAA-AD17-C5308EABEC41}"/>
          </ac:graphicFrameMkLst>
        </pc:graphicFrameChg>
      </pc:sldChg>
      <pc:sldChg chg="del">
        <pc:chgData name="Jordan Bower" userId="57b90be3-e772-4f28-82a9-6cbcca8eec41" providerId="ADAL" clId="{BF3E7E9C-E1A5-4570-AB4C-EE4BE500BD30}" dt="2023-06-28T13:07:52.851" v="1" actId="47"/>
        <pc:sldMkLst>
          <pc:docMk/>
          <pc:sldMk cId="3110930260" sldId="580"/>
        </pc:sldMkLst>
      </pc:sldChg>
      <pc:sldChg chg="del">
        <pc:chgData name="Jordan Bower" userId="57b90be3-e772-4f28-82a9-6cbcca8eec41" providerId="ADAL" clId="{BF3E7E9C-E1A5-4570-AB4C-EE4BE500BD30}" dt="2023-06-28T13:19:23.037" v="246" actId="47"/>
        <pc:sldMkLst>
          <pc:docMk/>
          <pc:sldMk cId="694973325" sldId="581"/>
        </pc:sldMkLst>
      </pc:sldChg>
      <pc:sldChg chg="add del">
        <pc:chgData name="Jordan Bower" userId="57b90be3-e772-4f28-82a9-6cbcca8eec41" providerId="ADAL" clId="{BF3E7E9C-E1A5-4570-AB4C-EE4BE500BD30}" dt="2023-06-28T13:20:56.672" v="261" actId="47"/>
        <pc:sldMkLst>
          <pc:docMk/>
          <pc:sldMk cId="585723333" sldId="723"/>
        </pc:sldMkLst>
      </pc:sldChg>
      <pc:sldChg chg="add">
        <pc:chgData name="Jordan Bower" userId="57b90be3-e772-4f28-82a9-6cbcca8eec41" providerId="ADAL" clId="{BF3E7E9C-E1A5-4570-AB4C-EE4BE500BD30}" dt="2023-06-28T13:06:54.792" v="0"/>
        <pc:sldMkLst>
          <pc:docMk/>
          <pc:sldMk cId="1252780184" sldId="724"/>
        </pc:sldMkLst>
      </pc:sldChg>
      <pc:sldChg chg="add del">
        <pc:chgData name="Jordan Bower" userId="57b90be3-e772-4f28-82a9-6cbcca8eec41" providerId="ADAL" clId="{BF3E7E9C-E1A5-4570-AB4C-EE4BE500BD30}" dt="2023-06-28T13:17:14.542" v="200" actId="47"/>
        <pc:sldMkLst>
          <pc:docMk/>
          <pc:sldMk cId="102106132" sldId="725"/>
        </pc:sldMkLst>
      </pc:sldChg>
      <pc:sldChg chg="addSp delSp modSp new mod modClrScheme chgLayout">
        <pc:chgData name="Jordan Bower" userId="57b90be3-e772-4f28-82a9-6cbcca8eec41" providerId="ADAL" clId="{BF3E7E9C-E1A5-4570-AB4C-EE4BE500BD30}" dt="2023-06-28T13:18:14.080" v="245" actId="113"/>
        <pc:sldMkLst>
          <pc:docMk/>
          <pc:sldMk cId="1125334821" sldId="725"/>
        </pc:sldMkLst>
        <pc:spChg chg="del">
          <ac:chgData name="Jordan Bower" userId="57b90be3-e772-4f28-82a9-6cbcca8eec41" providerId="ADAL" clId="{BF3E7E9C-E1A5-4570-AB4C-EE4BE500BD30}" dt="2023-06-28T13:17:27.581" v="202" actId="478"/>
          <ac:spMkLst>
            <pc:docMk/>
            <pc:sldMk cId="1125334821" sldId="725"/>
            <ac:spMk id="2" creationId="{084DF46B-A807-1C1F-D216-7031DBA41F90}"/>
          </ac:spMkLst>
        </pc:spChg>
        <pc:spChg chg="del">
          <ac:chgData name="Jordan Bower" userId="57b90be3-e772-4f28-82a9-6cbcca8eec41" providerId="ADAL" clId="{BF3E7E9C-E1A5-4570-AB4C-EE4BE500BD30}" dt="2023-06-28T13:17:29.732" v="203" actId="478"/>
          <ac:spMkLst>
            <pc:docMk/>
            <pc:sldMk cId="1125334821" sldId="725"/>
            <ac:spMk id="3" creationId="{C08713C8-DB93-77E7-D86B-DC00B56AD326}"/>
          </ac:spMkLst>
        </pc:spChg>
        <pc:spChg chg="add mod">
          <ac:chgData name="Jordan Bower" userId="57b90be3-e772-4f28-82a9-6cbcca8eec41" providerId="ADAL" clId="{BF3E7E9C-E1A5-4570-AB4C-EE4BE500BD30}" dt="2023-06-28T13:18:14.080" v="245" actId="113"/>
          <ac:spMkLst>
            <pc:docMk/>
            <pc:sldMk cId="1125334821" sldId="725"/>
            <ac:spMk id="4" creationId="{BFB81135-9AD1-A4DF-AEB6-FAC22B23E2FD}"/>
          </ac:spMkLst>
        </pc:spChg>
        <pc:spChg chg="add del mod">
          <ac:chgData name="Jordan Bower" userId="57b90be3-e772-4f28-82a9-6cbcca8eec41" providerId="ADAL" clId="{BF3E7E9C-E1A5-4570-AB4C-EE4BE500BD30}" dt="2023-06-28T13:17:56.571" v="234" actId="478"/>
          <ac:spMkLst>
            <pc:docMk/>
            <pc:sldMk cId="1125334821" sldId="725"/>
            <ac:spMk id="5" creationId="{EE8AB8E5-A330-1838-67DA-01B17D4C8AFD}"/>
          </ac:spMkLst>
        </pc:spChg>
      </pc:sldChg>
      <pc:sldChg chg="modSp add mod">
        <pc:chgData name="Jordan Bower" userId="57b90be3-e772-4f28-82a9-6cbcca8eec41" providerId="ADAL" clId="{BF3E7E9C-E1A5-4570-AB4C-EE4BE500BD30}" dt="2023-06-28T13:19:32.932" v="258" actId="20577"/>
        <pc:sldMkLst>
          <pc:docMk/>
          <pc:sldMk cId="556937579" sldId="726"/>
        </pc:sldMkLst>
        <pc:spChg chg="mod">
          <ac:chgData name="Jordan Bower" userId="57b90be3-e772-4f28-82a9-6cbcca8eec41" providerId="ADAL" clId="{BF3E7E9C-E1A5-4570-AB4C-EE4BE500BD30}" dt="2023-06-28T13:19:32.932" v="258" actId="20577"/>
          <ac:spMkLst>
            <pc:docMk/>
            <pc:sldMk cId="556937579" sldId="726"/>
            <ac:spMk id="4" creationId="{BFB81135-9AD1-A4DF-AEB6-FAC22B23E2FD}"/>
          </ac:spMkLst>
        </pc:spChg>
      </pc:sldChg>
    </pc:docChg>
  </pc:docChgLst>
  <pc:docChgLst>
    <pc:chgData name="Jordan Bower" userId="57b90be3-e772-4f28-82a9-6cbcca8eec41" providerId="ADAL" clId="{6D701614-BB9E-4132-BA35-D7B089FC7633}"/>
    <pc:docChg chg="undo custSel addSld delSld modSld sldOrd">
      <pc:chgData name="Jordan Bower" userId="57b90be3-e772-4f28-82a9-6cbcca8eec41" providerId="ADAL" clId="{6D701614-BB9E-4132-BA35-D7B089FC7633}" dt="2022-01-13T20:25:02.673" v="4286" actId="2711"/>
      <pc:docMkLst>
        <pc:docMk/>
      </pc:docMkLst>
      <pc:sldChg chg="del">
        <pc:chgData name="Jordan Bower" userId="57b90be3-e772-4f28-82a9-6cbcca8eec41" providerId="ADAL" clId="{6D701614-BB9E-4132-BA35-D7B089FC7633}" dt="2022-01-05T18:30:55.007" v="152" actId="2696"/>
        <pc:sldMkLst>
          <pc:docMk/>
          <pc:sldMk cId="1300686117" sldId="311"/>
        </pc:sldMkLst>
      </pc:sldChg>
      <pc:sldChg chg="modSp mod">
        <pc:chgData name="Jordan Bower" userId="57b90be3-e772-4f28-82a9-6cbcca8eec41" providerId="ADAL" clId="{6D701614-BB9E-4132-BA35-D7B089FC7633}" dt="2022-01-05T18:36:46.116" v="385" actId="20577"/>
        <pc:sldMkLst>
          <pc:docMk/>
          <pc:sldMk cId="3564340638" sldId="579"/>
        </pc:sldMkLst>
        <pc:spChg chg="mod">
          <ac:chgData name="Jordan Bower" userId="57b90be3-e772-4f28-82a9-6cbcca8eec41" providerId="ADAL" clId="{6D701614-BB9E-4132-BA35-D7B089FC7633}" dt="2022-01-05T18:21:30.777" v="72" actId="20577"/>
          <ac:spMkLst>
            <pc:docMk/>
            <pc:sldMk cId="3564340638" sldId="579"/>
            <ac:spMk id="2" creationId="{85EEC5B0-D9DF-4C74-9A3C-CFEE63F2ACA3}"/>
          </ac:spMkLst>
        </pc:spChg>
        <pc:graphicFrameChg chg="mod">
          <ac:chgData name="Jordan Bower" userId="57b90be3-e772-4f28-82a9-6cbcca8eec41" providerId="ADAL" clId="{6D701614-BB9E-4132-BA35-D7B089FC7633}" dt="2022-01-05T18:36:46.116" v="385" actId="20577"/>
          <ac:graphicFrameMkLst>
            <pc:docMk/>
            <pc:sldMk cId="3564340638" sldId="579"/>
            <ac:graphicFrameMk id="5" creationId="{680E8E09-AFB3-4FAA-AD17-C5308EABEC41}"/>
          </ac:graphicFrameMkLst>
        </pc:graphicFrameChg>
      </pc:sldChg>
      <pc:sldChg chg="modSp mod">
        <pc:chgData name="Jordan Bower" userId="57b90be3-e772-4f28-82a9-6cbcca8eec41" providerId="ADAL" clId="{6D701614-BB9E-4132-BA35-D7B089FC7633}" dt="2022-01-05T18:35:53.076" v="313" actId="20577"/>
        <pc:sldMkLst>
          <pc:docMk/>
          <pc:sldMk cId="3110930260" sldId="580"/>
        </pc:sldMkLst>
        <pc:spChg chg="mod">
          <ac:chgData name="Jordan Bower" userId="57b90be3-e772-4f28-82a9-6cbcca8eec41" providerId="ADAL" clId="{6D701614-BB9E-4132-BA35-D7B089FC7633}" dt="2022-01-05T18:35:53.076" v="313" actId="20577"/>
          <ac:spMkLst>
            <pc:docMk/>
            <pc:sldMk cId="3110930260" sldId="580"/>
            <ac:spMk id="2" creationId="{D7EF0762-DFD6-4265-BF66-9EFA52C75894}"/>
          </ac:spMkLst>
        </pc:spChg>
      </pc:sldChg>
      <pc:sldChg chg="addSp delSp modSp add mod">
        <pc:chgData name="Jordan Bower" userId="57b90be3-e772-4f28-82a9-6cbcca8eec41" providerId="ADAL" clId="{6D701614-BB9E-4132-BA35-D7B089FC7633}" dt="2022-01-13T15:25:12.168" v="2862" actId="20577"/>
        <pc:sldMkLst>
          <pc:docMk/>
          <pc:sldMk cId="694973325" sldId="581"/>
        </pc:sldMkLst>
        <pc:spChg chg="mod">
          <ac:chgData name="Jordan Bower" userId="57b90be3-e772-4f28-82a9-6cbcca8eec41" providerId="ADAL" clId="{6D701614-BB9E-4132-BA35-D7B089FC7633}" dt="2022-01-05T18:31:38.907" v="181" actId="20577"/>
          <ac:spMkLst>
            <pc:docMk/>
            <pc:sldMk cId="694973325" sldId="581"/>
            <ac:spMk id="2" creationId="{85EEC5B0-D9DF-4C74-9A3C-CFEE63F2ACA3}"/>
          </ac:spMkLst>
        </pc:spChg>
        <pc:spChg chg="add del mod">
          <ac:chgData name="Jordan Bower" userId="57b90be3-e772-4f28-82a9-6cbcca8eec41" providerId="ADAL" clId="{6D701614-BB9E-4132-BA35-D7B089FC7633}" dt="2022-01-05T18:37:51.502" v="389"/>
          <ac:spMkLst>
            <pc:docMk/>
            <pc:sldMk cId="694973325" sldId="581"/>
            <ac:spMk id="3" creationId="{E11F31FF-E145-4D87-B9F3-D1B7D8BDF4B3}"/>
          </ac:spMkLst>
        </pc:spChg>
        <pc:graphicFrameChg chg="mod">
          <ac:chgData name="Jordan Bower" userId="57b90be3-e772-4f28-82a9-6cbcca8eec41" providerId="ADAL" clId="{6D701614-BB9E-4132-BA35-D7B089FC7633}" dt="2022-01-13T15:25:12.168" v="2862" actId="20577"/>
          <ac:graphicFrameMkLst>
            <pc:docMk/>
            <pc:sldMk cId="694973325" sldId="581"/>
            <ac:graphicFrameMk id="5" creationId="{680E8E09-AFB3-4FAA-AD17-C5308EABEC41}"/>
          </ac:graphicFrameMkLst>
        </pc:graphicFrameChg>
      </pc:sldChg>
      <pc:sldChg chg="addSp delSp modSp new mod">
        <pc:chgData name="Jordan Bower" userId="57b90be3-e772-4f28-82a9-6cbcca8eec41" providerId="ADAL" clId="{6D701614-BB9E-4132-BA35-D7B089FC7633}" dt="2022-01-13T20:21:26.034" v="4265" actId="207"/>
        <pc:sldMkLst>
          <pc:docMk/>
          <pc:sldMk cId="879430997" sldId="582"/>
        </pc:sldMkLst>
        <pc:spChg chg="mod">
          <ac:chgData name="Jordan Bower" userId="57b90be3-e772-4f28-82a9-6cbcca8eec41" providerId="ADAL" clId="{6D701614-BB9E-4132-BA35-D7B089FC7633}" dt="2022-01-06T16:17:17.342" v="1693" actId="20577"/>
          <ac:spMkLst>
            <pc:docMk/>
            <pc:sldMk cId="879430997" sldId="582"/>
            <ac:spMk id="2" creationId="{3E6A5CF4-A256-4578-A780-F99CE0A852AF}"/>
          </ac:spMkLst>
        </pc:spChg>
        <pc:spChg chg="del">
          <ac:chgData name="Jordan Bower" userId="57b90be3-e772-4f28-82a9-6cbcca8eec41" providerId="ADAL" clId="{6D701614-BB9E-4132-BA35-D7B089FC7633}" dt="2022-01-06T16:12:45.342" v="1657" actId="478"/>
          <ac:spMkLst>
            <pc:docMk/>
            <pc:sldMk cId="879430997" sldId="582"/>
            <ac:spMk id="3" creationId="{31ACC6DA-00DF-461D-BE84-6C4043F8DEB9}"/>
          </ac:spMkLst>
        </pc:spChg>
        <pc:spChg chg="add mod">
          <ac:chgData name="Jordan Bower" userId="57b90be3-e772-4f28-82a9-6cbcca8eec41" providerId="ADAL" clId="{6D701614-BB9E-4132-BA35-D7B089FC7633}" dt="2022-01-13T20:21:26.034" v="4265" actId="207"/>
          <ac:spMkLst>
            <pc:docMk/>
            <pc:sldMk cId="879430997" sldId="582"/>
            <ac:spMk id="4" creationId="{C57000D9-BAA2-4ADD-8962-A08174B7F4C5}"/>
          </ac:spMkLst>
        </pc:spChg>
        <pc:spChg chg="add mod">
          <ac:chgData name="Jordan Bower" userId="57b90be3-e772-4f28-82a9-6cbcca8eec41" providerId="ADAL" clId="{6D701614-BB9E-4132-BA35-D7B089FC7633}" dt="2022-01-06T16:17:45.904" v="1697" actId="207"/>
          <ac:spMkLst>
            <pc:docMk/>
            <pc:sldMk cId="879430997" sldId="582"/>
            <ac:spMk id="7" creationId="{D8548CC8-7625-493F-B7E6-5F33B64E0508}"/>
          </ac:spMkLst>
        </pc:spChg>
        <pc:spChg chg="add mod">
          <ac:chgData name="Jordan Bower" userId="57b90be3-e772-4f28-82a9-6cbcca8eec41" providerId="ADAL" clId="{6D701614-BB9E-4132-BA35-D7B089FC7633}" dt="2022-01-06T16:18:02.499" v="1701" actId="207"/>
          <ac:spMkLst>
            <pc:docMk/>
            <pc:sldMk cId="879430997" sldId="582"/>
            <ac:spMk id="8" creationId="{FCB18334-F59D-4920-AF63-ED5BB05FF4FD}"/>
          </ac:spMkLst>
        </pc:spChg>
        <pc:picChg chg="add mod">
          <ac:chgData name="Jordan Bower" userId="57b90be3-e772-4f28-82a9-6cbcca8eec41" providerId="ADAL" clId="{6D701614-BB9E-4132-BA35-D7B089FC7633}" dt="2022-01-06T16:16:24.971" v="1672" actId="1076"/>
          <ac:picMkLst>
            <pc:docMk/>
            <pc:sldMk cId="879430997" sldId="582"/>
            <ac:picMk id="6" creationId="{6695449A-5350-47C0-94AF-104C579CFF5D}"/>
          </ac:picMkLst>
        </pc:picChg>
      </pc:sldChg>
      <pc:sldChg chg="addSp delSp modSp new mod">
        <pc:chgData name="Jordan Bower" userId="57b90be3-e772-4f28-82a9-6cbcca8eec41" providerId="ADAL" clId="{6D701614-BB9E-4132-BA35-D7B089FC7633}" dt="2022-01-13T20:22:07.163" v="4268" actId="207"/>
        <pc:sldMkLst>
          <pc:docMk/>
          <pc:sldMk cId="1806780945" sldId="583"/>
        </pc:sldMkLst>
        <pc:spChg chg="mod">
          <ac:chgData name="Jordan Bower" userId="57b90be3-e772-4f28-82a9-6cbcca8eec41" providerId="ADAL" clId="{6D701614-BB9E-4132-BA35-D7B089FC7633}" dt="2022-01-06T16:19:02.131" v="1716" actId="20577"/>
          <ac:spMkLst>
            <pc:docMk/>
            <pc:sldMk cId="1806780945" sldId="583"/>
            <ac:spMk id="2" creationId="{7423EDCF-BAF5-47D6-8897-F35F000A1F32}"/>
          </ac:spMkLst>
        </pc:spChg>
        <pc:spChg chg="del">
          <ac:chgData name="Jordan Bower" userId="57b90be3-e772-4f28-82a9-6cbcca8eec41" providerId="ADAL" clId="{6D701614-BB9E-4132-BA35-D7B089FC7633}" dt="2022-01-06T16:19:04.582" v="1717" actId="478"/>
          <ac:spMkLst>
            <pc:docMk/>
            <pc:sldMk cId="1806780945" sldId="583"/>
            <ac:spMk id="3" creationId="{DFB06CA2-0BFA-410C-AAA5-99672819F89F}"/>
          </ac:spMkLst>
        </pc:spChg>
        <pc:spChg chg="add mod">
          <ac:chgData name="Jordan Bower" userId="57b90be3-e772-4f28-82a9-6cbcca8eec41" providerId="ADAL" clId="{6D701614-BB9E-4132-BA35-D7B089FC7633}" dt="2022-01-13T20:22:07.163" v="4268" actId="207"/>
          <ac:spMkLst>
            <pc:docMk/>
            <pc:sldMk cId="1806780945" sldId="583"/>
            <ac:spMk id="6" creationId="{9EB2CD65-15A8-4898-A5EA-C8B7AF16F73B}"/>
          </ac:spMkLst>
        </pc:spChg>
        <pc:spChg chg="add mod">
          <ac:chgData name="Jordan Bower" userId="57b90be3-e772-4f28-82a9-6cbcca8eec41" providerId="ADAL" clId="{6D701614-BB9E-4132-BA35-D7B089FC7633}" dt="2022-01-06T16:24:13.478" v="1748" actId="207"/>
          <ac:spMkLst>
            <pc:docMk/>
            <pc:sldMk cId="1806780945" sldId="583"/>
            <ac:spMk id="7" creationId="{0D044D39-149E-4CEE-99EE-AA0133891994}"/>
          </ac:spMkLst>
        </pc:spChg>
        <pc:spChg chg="add mod">
          <ac:chgData name="Jordan Bower" userId="57b90be3-e772-4f28-82a9-6cbcca8eec41" providerId="ADAL" clId="{6D701614-BB9E-4132-BA35-D7B089FC7633}" dt="2022-01-06T16:24:36.993" v="1752" actId="1582"/>
          <ac:spMkLst>
            <pc:docMk/>
            <pc:sldMk cId="1806780945" sldId="583"/>
            <ac:spMk id="8" creationId="{65D30DAF-D559-4A36-B67F-DA50180C5060}"/>
          </ac:spMkLst>
        </pc:spChg>
        <pc:spChg chg="add mod">
          <ac:chgData name="Jordan Bower" userId="57b90be3-e772-4f28-82a9-6cbcca8eec41" providerId="ADAL" clId="{6D701614-BB9E-4132-BA35-D7B089FC7633}" dt="2022-01-06T16:25:06.720" v="1756" actId="207"/>
          <ac:spMkLst>
            <pc:docMk/>
            <pc:sldMk cId="1806780945" sldId="583"/>
            <ac:spMk id="9" creationId="{F30EBFE8-A431-4F2B-A870-63C5B75E52D9}"/>
          </ac:spMkLst>
        </pc:spChg>
        <pc:picChg chg="add mod ord">
          <ac:chgData name="Jordan Bower" userId="57b90be3-e772-4f28-82a9-6cbcca8eec41" providerId="ADAL" clId="{6D701614-BB9E-4132-BA35-D7B089FC7633}" dt="2022-01-13T20:21:54.301" v="4267" actId="167"/>
          <ac:picMkLst>
            <pc:docMk/>
            <pc:sldMk cId="1806780945" sldId="583"/>
            <ac:picMk id="5" creationId="{E3FA3A08-6F2F-4F7E-9AD8-F95DC0BB805D}"/>
          </ac:picMkLst>
        </pc:picChg>
      </pc:sldChg>
      <pc:sldChg chg="addSp delSp modSp new mod">
        <pc:chgData name="Jordan Bower" userId="57b90be3-e772-4f28-82a9-6cbcca8eec41" providerId="ADAL" clId="{6D701614-BB9E-4132-BA35-D7B089FC7633}" dt="2022-01-13T20:22:21.153" v="4269" actId="207"/>
        <pc:sldMkLst>
          <pc:docMk/>
          <pc:sldMk cId="1758243640" sldId="584"/>
        </pc:sldMkLst>
        <pc:spChg chg="mod">
          <ac:chgData name="Jordan Bower" userId="57b90be3-e772-4f28-82a9-6cbcca8eec41" providerId="ADAL" clId="{6D701614-BB9E-4132-BA35-D7B089FC7633}" dt="2022-01-06T16:36:25.481" v="1845" actId="20577"/>
          <ac:spMkLst>
            <pc:docMk/>
            <pc:sldMk cId="1758243640" sldId="584"/>
            <ac:spMk id="2" creationId="{E3AE8CB8-131E-4962-BCCB-E0444D6477FD}"/>
          </ac:spMkLst>
        </pc:spChg>
        <pc:spChg chg="del">
          <ac:chgData name="Jordan Bower" userId="57b90be3-e772-4f28-82a9-6cbcca8eec41" providerId="ADAL" clId="{6D701614-BB9E-4132-BA35-D7B089FC7633}" dt="2022-01-06T16:28:13.621" v="1760" actId="478"/>
          <ac:spMkLst>
            <pc:docMk/>
            <pc:sldMk cId="1758243640" sldId="584"/>
            <ac:spMk id="3" creationId="{3F012AAD-118F-4E44-907B-F1FE11118B04}"/>
          </ac:spMkLst>
        </pc:spChg>
        <pc:spChg chg="add del">
          <ac:chgData name="Jordan Bower" userId="57b90be3-e772-4f28-82a9-6cbcca8eec41" providerId="ADAL" clId="{6D701614-BB9E-4132-BA35-D7B089FC7633}" dt="2022-01-06T16:28:12.111" v="1759" actId="22"/>
          <ac:spMkLst>
            <pc:docMk/>
            <pc:sldMk cId="1758243640" sldId="584"/>
            <ac:spMk id="5" creationId="{C945E617-DB24-44C1-A63E-73B4308FA5FA}"/>
          </ac:spMkLst>
        </pc:spChg>
        <pc:spChg chg="add mod">
          <ac:chgData name="Jordan Bower" userId="57b90be3-e772-4f28-82a9-6cbcca8eec41" providerId="ADAL" clId="{6D701614-BB9E-4132-BA35-D7B089FC7633}" dt="2022-01-13T20:22:21.153" v="4269" actId="207"/>
          <ac:spMkLst>
            <pc:docMk/>
            <pc:sldMk cId="1758243640" sldId="584"/>
            <ac:spMk id="7" creationId="{3F922589-02DB-4504-AA55-098BC77C1F24}"/>
          </ac:spMkLst>
        </pc:spChg>
        <pc:spChg chg="add mod">
          <ac:chgData name="Jordan Bower" userId="57b90be3-e772-4f28-82a9-6cbcca8eec41" providerId="ADAL" clId="{6D701614-BB9E-4132-BA35-D7B089FC7633}" dt="2022-01-06T16:31:46.801" v="1794" actId="14100"/>
          <ac:spMkLst>
            <pc:docMk/>
            <pc:sldMk cId="1758243640" sldId="584"/>
            <ac:spMk id="10" creationId="{4886A5DF-E262-439A-BB30-7C6E1949B933}"/>
          </ac:spMkLst>
        </pc:spChg>
        <pc:spChg chg="add del">
          <ac:chgData name="Jordan Bower" userId="57b90be3-e772-4f28-82a9-6cbcca8eec41" providerId="ADAL" clId="{6D701614-BB9E-4132-BA35-D7B089FC7633}" dt="2022-01-06T16:31:34.566" v="1793" actId="478"/>
          <ac:spMkLst>
            <pc:docMk/>
            <pc:sldMk cId="1758243640" sldId="584"/>
            <ac:spMk id="11" creationId="{F95D49BC-ABDC-4393-8E2A-4B152DF87C1A}"/>
          </ac:spMkLst>
        </pc:spChg>
        <pc:spChg chg="add mod ord">
          <ac:chgData name="Jordan Bower" userId="57b90be3-e772-4f28-82a9-6cbcca8eec41" providerId="ADAL" clId="{6D701614-BB9E-4132-BA35-D7B089FC7633}" dt="2022-01-06T16:37:56.051" v="1854" actId="166"/>
          <ac:spMkLst>
            <pc:docMk/>
            <pc:sldMk cId="1758243640" sldId="584"/>
            <ac:spMk id="12" creationId="{B31C6D95-CB1B-495F-910B-685E9F9D3BC7}"/>
          </ac:spMkLst>
        </pc:spChg>
        <pc:spChg chg="add del mod">
          <ac:chgData name="Jordan Bower" userId="57b90be3-e772-4f28-82a9-6cbcca8eec41" providerId="ADAL" clId="{6D701614-BB9E-4132-BA35-D7B089FC7633}" dt="2022-01-06T16:32:27.711" v="1803" actId="478"/>
          <ac:spMkLst>
            <pc:docMk/>
            <pc:sldMk cId="1758243640" sldId="584"/>
            <ac:spMk id="13" creationId="{9642837A-C6AA-4326-A4E6-2B3346544DAE}"/>
          </ac:spMkLst>
        </pc:spChg>
        <pc:spChg chg="add mod">
          <ac:chgData name="Jordan Bower" userId="57b90be3-e772-4f28-82a9-6cbcca8eec41" providerId="ADAL" clId="{6D701614-BB9E-4132-BA35-D7B089FC7633}" dt="2022-01-06T16:35:55.461" v="1830" actId="14100"/>
          <ac:spMkLst>
            <pc:docMk/>
            <pc:sldMk cId="1758243640" sldId="584"/>
            <ac:spMk id="14" creationId="{1D726E6C-5FA8-46DB-B006-7E2E907EFD9D}"/>
          </ac:spMkLst>
        </pc:spChg>
        <pc:spChg chg="add mod">
          <ac:chgData name="Jordan Bower" userId="57b90be3-e772-4f28-82a9-6cbcca8eec41" providerId="ADAL" clId="{6D701614-BB9E-4132-BA35-D7B089FC7633}" dt="2022-01-06T16:36:01.060" v="1831" actId="14100"/>
          <ac:spMkLst>
            <pc:docMk/>
            <pc:sldMk cId="1758243640" sldId="584"/>
            <ac:spMk id="15" creationId="{B13196CE-81C7-495B-87E9-4203FBEC2865}"/>
          </ac:spMkLst>
        </pc:spChg>
        <pc:spChg chg="add del">
          <ac:chgData name="Jordan Bower" userId="57b90be3-e772-4f28-82a9-6cbcca8eec41" providerId="ADAL" clId="{6D701614-BB9E-4132-BA35-D7B089FC7633}" dt="2022-01-06T16:34:43.621" v="1813" actId="478"/>
          <ac:spMkLst>
            <pc:docMk/>
            <pc:sldMk cId="1758243640" sldId="584"/>
            <ac:spMk id="16" creationId="{65286DD0-405D-4FBA-BE1C-5A413875E998}"/>
          </ac:spMkLst>
        </pc:spChg>
        <pc:spChg chg="add mod">
          <ac:chgData name="Jordan Bower" userId="57b90be3-e772-4f28-82a9-6cbcca8eec41" providerId="ADAL" clId="{6D701614-BB9E-4132-BA35-D7B089FC7633}" dt="2022-01-06T16:36:53.018" v="1849" actId="1582"/>
          <ac:spMkLst>
            <pc:docMk/>
            <pc:sldMk cId="1758243640" sldId="584"/>
            <ac:spMk id="21" creationId="{8AE65486-6127-40E5-B73D-11D60C36E171}"/>
          </ac:spMkLst>
        </pc:spChg>
        <pc:spChg chg="add mod">
          <ac:chgData name="Jordan Bower" userId="57b90be3-e772-4f28-82a9-6cbcca8eec41" providerId="ADAL" clId="{6D701614-BB9E-4132-BA35-D7B089FC7633}" dt="2022-01-06T16:37:22.833" v="1853" actId="207"/>
          <ac:spMkLst>
            <pc:docMk/>
            <pc:sldMk cId="1758243640" sldId="584"/>
            <ac:spMk id="22" creationId="{059C61B1-45F7-4EE4-A0E0-BD43F72D8AAE}"/>
          </ac:spMkLst>
        </pc:spChg>
        <pc:picChg chg="add del mod">
          <ac:chgData name="Jordan Bower" userId="57b90be3-e772-4f28-82a9-6cbcca8eec41" providerId="ADAL" clId="{6D701614-BB9E-4132-BA35-D7B089FC7633}" dt="2022-01-06T16:34:45.814" v="1814" actId="478"/>
          <ac:picMkLst>
            <pc:docMk/>
            <pc:sldMk cId="1758243640" sldId="584"/>
            <ac:picMk id="9" creationId="{EE11198D-B89C-4953-B388-99173A7FA862}"/>
          </ac:picMkLst>
        </pc:picChg>
        <pc:picChg chg="add del mod">
          <ac:chgData name="Jordan Bower" userId="57b90be3-e772-4f28-82a9-6cbcca8eec41" providerId="ADAL" clId="{6D701614-BB9E-4132-BA35-D7B089FC7633}" dt="2022-01-06T16:34:58.900" v="1818" actId="478"/>
          <ac:picMkLst>
            <pc:docMk/>
            <pc:sldMk cId="1758243640" sldId="584"/>
            <ac:picMk id="18" creationId="{3B4E297B-164C-4D13-94DF-AF596AF2E8AF}"/>
          </ac:picMkLst>
        </pc:picChg>
        <pc:picChg chg="add mod ord">
          <ac:chgData name="Jordan Bower" userId="57b90be3-e772-4f28-82a9-6cbcca8eec41" providerId="ADAL" clId="{6D701614-BB9E-4132-BA35-D7B089FC7633}" dt="2022-01-06T16:35:43.941" v="1829" actId="14100"/>
          <ac:picMkLst>
            <pc:docMk/>
            <pc:sldMk cId="1758243640" sldId="584"/>
            <ac:picMk id="20" creationId="{E2858156-8751-4F12-B832-24CF1876BA43}"/>
          </ac:picMkLst>
        </pc:picChg>
      </pc:sldChg>
      <pc:sldChg chg="addSp delSp modSp new mod">
        <pc:chgData name="Jordan Bower" userId="57b90be3-e772-4f28-82a9-6cbcca8eec41" providerId="ADAL" clId="{6D701614-BB9E-4132-BA35-D7B089FC7633}" dt="2022-01-13T20:16:56.205" v="4236" actId="207"/>
        <pc:sldMkLst>
          <pc:docMk/>
          <pc:sldMk cId="2197076620" sldId="585"/>
        </pc:sldMkLst>
        <pc:spChg chg="mod">
          <ac:chgData name="Jordan Bower" userId="57b90be3-e772-4f28-82a9-6cbcca8eec41" providerId="ADAL" clId="{6D701614-BB9E-4132-BA35-D7B089FC7633}" dt="2022-01-05T18:38:22.177" v="399" actId="20577"/>
          <ac:spMkLst>
            <pc:docMk/>
            <pc:sldMk cId="2197076620" sldId="585"/>
            <ac:spMk id="2" creationId="{CE492E25-D7AE-47E0-ADDB-A6EB16B4D816}"/>
          </ac:spMkLst>
        </pc:spChg>
        <pc:spChg chg="del mod">
          <ac:chgData name="Jordan Bower" userId="57b90be3-e772-4f28-82a9-6cbcca8eec41" providerId="ADAL" clId="{6D701614-BB9E-4132-BA35-D7B089FC7633}" dt="2022-01-05T18:56:21.266" v="401" actId="478"/>
          <ac:spMkLst>
            <pc:docMk/>
            <pc:sldMk cId="2197076620" sldId="585"/>
            <ac:spMk id="3" creationId="{3ED25786-B941-4FE4-9841-38F674CC32D7}"/>
          </ac:spMkLst>
        </pc:spChg>
        <pc:spChg chg="add mod">
          <ac:chgData name="Jordan Bower" userId="57b90be3-e772-4f28-82a9-6cbcca8eec41" providerId="ADAL" clId="{6D701614-BB9E-4132-BA35-D7B089FC7633}" dt="2022-01-13T20:16:56.205" v="4236" actId="207"/>
          <ac:spMkLst>
            <pc:docMk/>
            <pc:sldMk cId="2197076620" sldId="585"/>
            <ac:spMk id="6" creationId="{949DB1DD-DA05-4919-93F6-61BEE9712E91}"/>
          </ac:spMkLst>
        </pc:spChg>
        <pc:spChg chg="add mod">
          <ac:chgData name="Jordan Bower" userId="57b90be3-e772-4f28-82a9-6cbcca8eec41" providerId="ADAL" clId="{6D701614-BB9E-4132-BA35-D7B089FC7633}" dt="2022-01-05T19:16:04.507" v="433" actId="1582"/>
          <ac:spMkLst>
            <pc:docMk/>
            <pc:sldMk cId="2197076620" sldId="585"/>
            <ac:spMk id="7" creationId="{98F75DC3-5F51-4C30-A49C-1552B2C30DEA}"/>
          </ac:spMkLst>
        </pc:spChg>
        <pc:spChg chg="add mod">
          <ac:chgData name="Jordan Bower" userId="57b90be3-e772-4f28-82a9-6cbcca8eec41" providerId="ADAL" clId="{6D701614-BB9E-4132-BA35-D7B089FC7633}" dt="2022-01-05T19:16:34.535" v="437" actId="1582"/>
          <ac:spMkLst>
            <pc:docMk/>
            <pc:sldMk cId="2197076620" sldId="585"/>
            <ac:spMk id="8" creationId="{38134ECB-0933-42AB-BB27-CAA88466F1A0}"/>
          </ac:spMkLst>
        </pc:spChg>
        <pc:spChg chg="add mod">
          <ac:chgData name="Jordan Bower" userId="57b90be3-e772-4f28-82a9-6cbcca8eec41" providerId="ADAL" clId="{6D701614-BB9E-4132-BA35-D7B089FC7633}" dt="2022-01-05T19:16:53.700" v="441" actId="1582"/>
          <ac:spMkLst>
            <pc:docMk/>
            <pc:sldMk cId="2197076620" sldId="585"/>
            <ac:spMk id="9" creationId="{A912584A-3AD2-41C2-A459-27E563364C65}"/>
          </ac:spMkLst>
        </pc:spChg>
        <pc:picChg chg="add mod">
          <ac:chgData name="Jordan Bower" userId="57b90be3-e772-4f28-82a9-6cbcca8eec41" providerId="ADAL" clId="{6D701614-BB9E-4132-BA35-D7B089FC7633}" dt="2022-01-05T18:59:47.826" v="429" actId="1076"/>
          <ac:picMkLst>
            <pc:docMk/>
            <pc:sldMk cId="2197076620" sldId="585"/>
            <ac:picMk id="5" creationId="{B347D5F1-28D3-4DA6-BEF5-6FDCAFE9028B}"/>
          </ac:picMkLst>
        </pc:picChg>
      </pc:sldChg>
      <pc:sldChg chg="addSp delSp modSp new mod">
        <pc:chgData name="Jordan Bower" userId="57b90be3-e772-4f28-82a9-6cbcca8eec41" providerId="ADAL" clId="{6D701614-BB9E-4132-BA35-D7B089FC7633}" dt="2022-01-13T20:17:15.924" v="4238" actId="207"/>
        <pc:sldMkLst>
          <pc:docMk/>
          <pc:sldMk cId="1136982979" sldId="586"/>
        </pc:sldMkLst>
        <pc:spChg chg="mod">
          <ac:chgData name="Jordan Bower" userId="57b90be3-e772-4f28-82a9-6cbcca8eec41" providerId="ADAL" clId="{6D701614-BB9E-4132-BA35-D7B089FC7633}" dt="2022-01-05T19:17:11.985" v="449" actId="20577"/>
          <ac:spMkLst>
            <pc:docMk/>
            <pc:sldMk cId="1136982979" sldId="586"/>
            <ac:spMk id="2" creationId="{124D8AB1-2AFA-4C50-9D68-6104ED2AB8C9}"/>
          </ac:spMkLst>
        </pc:spChg>
        <pc:spChg chg="del">
          <ac:chgData name="Jordan Bower" userId="57b90be3-e772-4f28-82a9-6cbcca8eec41" providerId="ADAL" clId="{6D701614-BB9E-4132-BA35-D7B089FC7633}" dt="2022-01-05T19:17:15.045" v="450" actId="478"/>
          <ac:spMkLst>
            <pc:docMk/>
            <pc:sldMk cId="1136982979" sldId="586"/>
            <ac:spMk id="3" creationId="{23A5064D-B0EF-4693-9323-C20937F75D0A}"/>
          </ac:spMkLst>
        </pc:spChg>
        <pc:spChg chg="add mod">
          <ac:chgData name="Jordan Bower" userId="57b90be3-e772-4f28-82a9-6cbcca8eec41" providerId="ADAL" clId="{6D701614-BB9E-4132-BA35-D7B089FC7633}" dt="2022-01-13T20:17:15.924" v="4238" actId="207"/>
          <ac:spMkLst>
            <pc:docMk/>
            <pc:sldMk cId="1136982979" sldId="586"/>
            <ac:spMk id="4" creationId="{AB08908A-88AC-4825-8C87-4FACD046ED8E}"/>
          </ac:spMkLst>
        </pc:spChg>
        <pc:spChg chg="add mod">
          <ac:chgData name="Jordan Bower" userId="57b90be3-e772-4f28-82a9-6cbcca8eec41" providerId="ADAL" clId="{6D701614-BB9E-4132-BA35-D7B089FC7633}" dt="2022-01-05T19:22:34.403" v="482" actId="207"/>
          <ac:spMkLst>
            <pc:docMk/>
            <pc:sldMk cId="1136982979" sldId="586"/>
            <ac:spMk id="7" creationId="{145516FB-05B0-4E0F-B142-899BE1BAB81F}"/>
          </ac:spMkLst>
        </pc:spChg>
        <pc:spChg chg="add mod">
          <ac:chgData name="Jordan Bower" userId="57b90be3-e772-4f28-82a9-6cbcca8eec41" providerId="ADAL" clId="{6D701614-BB9E-4132-BA35-D7B089FC7633}" dt="2022-01-05T19:23:00.539" v="486" actId="1582"/>
          <ac:spMkLst>
            <pc:docMk/>
            <pc:sldMk cId="1136982979" sldId="586"/>
            <ac:spMk id="8" creationId="{2989EFFA-C3B7-477F-8ADA-DD9214A341EB}"/>
          </ac:spMkLst>
        </pc:spChg>
        <pc:spChg chg="add mod">
          <ac:chgData name="Jordan Bower" userId="57b90be3-e772-4f28-82a9-6cbcca8eec41" providerId="ADAL" clId="{6D701614-BB9E-4132-BA35-D7B089FC7633}" dt="2022-01-05T19:23:25.341" v="490" actId="1582"/>
          <ac:spMkLst>
            <pc:docMk/>
            <pc:sldMk cId="1136982979" sldId="586"/>
            <ac:spMk id="9" creationId="{17A1DA3C-AED9-4012-8814-924F20293803}"/>
          </ac:spMkLst>
        </pc:spChg>
        <pc:picChg chg="add mod">
          <ac:chgData name="Jordan Bower" userId="57b90be3-e772-4f28-82a9-6cbcca8eec41" providerId="ADAL" clId="{6D701614-BB9E-4132-BA35-D7B089FC7633}" dt="2022-01-05T19:21:57.035" v="478" actId="1076"/>
          <ac:picMkLst>
            <pc:docMk/>
            <pc:sldMk cId="1136982979" sldId="586"/>
            <ac:picMk id="6" creationId="{C3B04E68-97F1-4822-BEF2-AC4246876192}"/>
          </ac:picMkLst>
        </pc:picChg>
      </pc:sldChg>
      <pc:sldChg chg="addSp delSp modSp new mod">
        <pc:chgData name="Jordan Bower" userId="57b90be3-e772-4f28-82a9-6cbcca8eec41" providerId="ADAL" clId="{6D701614-BB9E-4132-BA35-D7B089FC7633}" dt="2022-01-13T20:17:24.924" v="4239" actId="207"/>
        <pc:sldMkLst>
          <pc:docMk/>
          <pc:sldMk cId="1481605675" sldId="587"/>
        </pc:sldMkLst>
        <pc:spChg chg="mod">
          <ac:chgData name="Jordan Bower" userId="57b90be3-e772-4f28-82a9-6cbcca8eec41" providerId="ADAL" clId="{6D701614-BB9E-4132-BA35-D7B089FC7633}" dt="2022-01-05T19:23:57.475" v="499" actId="20577"/>
          <ac:spMkLst>
            <pc:docMk/>
            <pc:sldMk cId="1481605675" sldId="587"/>
            <ac:spMk id="2" creationId="{EA9CD789-E105-4F9B-9404-5C525CAED1D8}"/>
          </ac:spMkLst>
        </pc:spChg>
        <pc:spChg chg="del">
          <ac:chgData name="Jordan Bower" userId="57b90be3-e772-4f28-82a9-6cbcca8eec41" providerId="ADAL" clId="{6D701614-BB9E-4132-BA35-D7B089FC7633}" dt="2022-01-05T19:24:03.945" v="500" actId="478"/>
          <ac:spMkLst>
            <pc:docMk/>
            <pc:sldMk cId="1481605675" sldId="587"/>
            <ac:spMk id="3" creationId="{4B150491-6470-484F-9ED4-99FB0118990C}"/>
          </ac:spMkLst>
        </pc:spChg>
        <pc:spChg chg="add mod">
          <ac:chgData name="Jordan Bower" userId="57b90be3-e772-4f28-82a9-6cbcca8eec41" providerId="ADAL" clId="{6D701614-BB9E-4132-BA35-D7B089FC7633}" dt="2022-01-13T20:17:24.924" v="4239" actId="207"/>
          <ac:spMkLst>
            <pc:docMk/>
            <pc:sldMk cId="1481605675" sldId="587"/>
            <ac:spMk id="4" creationId="{DD8C4D9D-EEB3-4089-A668-1C0D2E9ABDFB}"/>
          </ac:spMkLst>
        </pc:spChg>
        <pc:spChg chg="add mod">
          <ac:chgData name="Jordan Bower" userId="57b90be3-e772-4f28-82a9-6cbcca8eec41" providerId="ADAL" clId="{6D701614-BB9E-4132-BA35-D7B089FC7633}" dt="2022-01-05T19:43:43.107" v="519" actId="1582"/>
          <ac:spMkLst>
            <pc:docMk/>
            <pc:sldMk cId="1481605675" sldId="587"/>
            <ac:spMk id="7" creationId="{EEFA8FF6-423C-452B-9B4A-28EFD30F26A4}"/>
          </ac:spMkLst>
        </pc:spChg>
        <pc:spChg chg="add mod">
          <ac:chgData name="Jordan Bower" userId="57b90be3-e772-4f28-82a9-6cbcca8eec41" providerId="ADAL" clId="{6D701614-BB9E-4132-BA35-D7B089FC7633}" dt="2022-01-05T19:44:28.132" v="523" actId="1582"/>
          <ac:spMkLst>
            <pc:docMk/>
            <pc:sldMk cId="1481605675" sldId="587"/>
            <ac:spMk id="8" creationId="{07816951-BC4F-4A9E-9C14-18D455363220}"/>
          </ac:spMkLst>
        </pc:spChg>
        <pc:spChg chg="add mod">
          <ac:chgData name="Jordan Bower" userId="57b90be3-e772-4f28-82a9-6cbcca8eec41" providerId="ADAL" clId="{6D701614-BB9E-4132-BA35-D7B089FC7633}" dt="2022-01-05T19:45:50.194" v="528" actId="14100"/>
          <ac:spMkLst>
            <pc:docMk/>
            <pc:sldMk cId="1481605675" sldId="587"/>
            <ac:spMk id="9" creationId="{90CB33F5-4E30-42DA-81C0-0A4789C7A5BD}"/>
          </ac:spMkLst>
        </pc:spChg>
        <pc:picChg chg="add mod">
          <ac:chgData name="Jordan Bower" userId="57b90be3-e772-4f28-82a9-6cbcca8eec41" providerId="ADAL" clId="{6D701614-BB9E-4132-BA35-D7B089FC7633}" dt="2022-01-05T19:43:01.595" v="515" actId="14100"/>
          <ac:picMkLst>
            <pc:docMk/>
            <pc:sldMk cId="1481605675" sldId="587"/>
            <ac:picMk id="6" creationId="{47CF648E-E520-4BFD-AD01-336580777D23}"/>
          </ac:picMkLst>
        </pc:picChg>
      </pc:sldChg>
      <pc:sldChg chg="addSp delSp modSp new mod">
        <pc:chgData name="Jordan Bower" userId="57b90be3-e772-4f28-82a9-6cbcca8eec41" providerId="ADAL" clId="{6D701614-BB9E-4132-BA35-D7B089FC7633}" dt="2022-01-13T20:17:35.174" v="4240" actId="207"/>
        <pc:sldMkLst>
          <pc:docMk/>
          <pc:sldMk cId="802341571" sldId="588"/>
        </pc:sldMkLst>
        <pc:spChg chg="mod">
          <ac:chgData name="Jordan Bower" userId="57b90be3-e772-4f28-82a9-6cbcca8eec41" providerId="ADAL" clId="{6D701614-BB9E-4132-BA35-D7B089FC7633}" dt="2022-01-05T19:51:40.624" v="593" actId="20577"/>
          <ac:spMkLst>
            <pc:docMk/>
            <pc:sldMk cId="802341571" sldId="588"/>
            <ac:spMk id="2" creationId="{626AB51B-342B-4A60-9241-4BA118268552}"/>
          </ac:spMkLst>
        </pc:spChg>
        <pc:spChg chg="del">
          <ac:chgData name="Jordan Bower" userId="57b90be3-e772-4f28-82a9-6cbcca8eec41" providerId="ADAL" clId="{6D701614-BB9E-4132-BA35-D7B089FC7633}" dt="2022-01-05T19:52:15.702" v="600" actId="478"/>
          <ac:spMkLst>
            <pc:docMk/>
            <pc:sldMk cId="802341571" sldId="588"/>
            <ac:spMk id="3" creationId="{3BBAAF2A-993D-4AD0-9D52-B74DCD4BBA2D}"/>
          </ac:spMkLst>
        </pc:spChg>
        <pc:spChg chg="add del mod">
          <ac:chgData name="Jordan Bower" userId="57b90be3-e772-4f28-82a9-6cbcca8eec41" providerId="ADAL" clId="{6D701614-BB9E-4132-BA35-D7B089FC7633}" dt="2022-01-05T19:53:01.634" v="603"/>
          <ac:spMkLst>
            <pc:docMk/>
            <pc:sldMk cId="802341571" sldId="588"/>
            <ac:spMk id="4" creationId="{32DD2B3D-1192-49BB-A18A-4932F088FB38}"/>
          </ac:spMkLst>
        </pc:spChg>
        <pc:spChg chg="add mod">
          <ac:chgData name="Jordan Bower" userId="57b90be3-e772-4f28-82a9-6cbcca8eec41" providerId="ADAL" clId="{6D701614-BB9E-4132-BA35-D7B089FC7633}" dt="2022-01-13T20:17:35.174" v="4240" actId="207"/>
          <ac:spMkLst>
            <pc:docMk/>
            <pc:sldMk cId="802341571" sldId="588"/>
            <ac:spMk id="5" creationId="{4A658885-A902-4574-A56A-7131D38626F0}"/>
          </ac:spMkLst>
        </pc:spChg>
        <pc:spChg chg="add mod">
          <ac:chgData name="Jordan Bower" userId="57b90be3-e772-4f28-82a9-6cbcca8eec41" providerId="ADAL" clId="{6D701614-BB9E-4132-BA35-D7B089FC7633}" dt="2022-01-05T19:56:08.803" v="634" actId="1582"/>
          <ac:spMkLst>
            <pc:docMk/>
            <pc:sldMk cId="802341571" sldId="588"/>
            <ac:spMk id="10" creationId="{53E7F24D-03C1-4EAA-9C6D-91F7F5970A53}"/>
          </ac:spMkLst>
        </pc:spChg>
        <pc:spChg chg="add mod">
          <ac:chgData name="Jordan Bower" userId="57b90be3-e772-4f28-82a9-6cbcca8eec41" providerId="ADAL" clId="{6D701614-BB9E-4132-BA35-D7B089FC7633}" dt="2022-01-05T19:57:18.114" v="646" actId="14100"/>
          <ac:spMkLst>
            <pc:docMk/>
            <pc:sldMk cId="802341571" sldId="588"/>
            <ac:spMk id="11" creationId="{79D96F9A-A88C-40B6-9502-236CE1839CA5}"/>
          </ac:spMkLst>
        </pc:spChg>
        <pc:spChg chg="add mod">
          <ac:chgData name="Jordan Bower" userId="57b90be3-e772-4f28-82a9-6cbcca8eec41" providerId="ADAL" clId="{6D701614-BB9E-4132-BA35-D7B089FC7633}" dt="2022-01-05T19:57:24.099" v="647" actId="14100"/>
          <ac:spMkLst>
            <pc:docMk/>
            <pc:sldMk cId="802341571" sldId="588"/>
            <ac:spMk id="12" creationId="{D0B356B3-2240-4D90-81DF-EF7E800819BE}"/>
          </ac:spMkLst>
        </pc:spChg>
        <pc:spChg chg="add mod">
          <ac:chgData name="Jordan Bower" userId="57b90be3-e772-4f28-82a9-6cbcca8eec41" providerId="ADAL" clId="{6D701614-BB9E-4132-BA35-D7B089FC7633}" dt="2022-01-05T19:58:16.034" v="656" actId="1076"/>
          <ac:spMkLst>
            <pc:docMk/>
            <pc:sldMk cId="802341571" sldId="588"/>
            <ac:spMk id="13" creationId="{3B39DAC8-A0A8-4DF4-B8D5-513B35B46288}"/>
          </ac:spMkLst>
        </pc:spChg>
        <pc:picChg chg="add del mod">
          <ac:chgData name="Jordan Bower" userId="57b90be3-e772-4f28-82a9-6cbcca8eec41" providerId="ADAL" clId="{6D701614-BB9E-4132-BA35-D7B089FC7633}" dt="2022-01-05T19:55:18.589" v="620" actId="478"/>
          <ac:picMkLst>
            <pc:docMk/>
            <pc:sldMk cId="802341571" sldId="588"/>
            <ac:picMk id="7" creationId="{77CBEEE5-6249-4E5F-B98B-D054DDAD88EE}"/>
          </ac:picMkLst>
        </pc:picChg>
        <pc:picChg chg="add mod">
          <ac:chgData name="Jordan Bower" userId="57b90be3-e772-4f28-82a9-6cbcca8eec41" providerId="ADAL" clId="{6D701614-BB9E-4132-BA35-D7B089FC7633}" dt="2022-01-05T19:55:43.064" v="630" actId="14100"/>
          <ac:picMkLst>
            <pc:docMk/>
            <pc:sldMk cId="802341571" sldId="588"/>
            <ac:picMk id="9" creationId="{544E3A3F-C543-42A0-88B4-872D9EF12C1F}"/>
          </ac:picMkLst>
        </pc:picChg>
      </pc:sldChg>
      <pc:sldChg chg="addSp delSp modSp new mod">
        <pc:chgData name="Jordan Bower" userId="57b90be3-e772-4f28-82a9-6cbcca8eec41" providerId="ADAL" clId="{6D701614-BB9E-4132-BA35-D7B089FC7633}" dt="2022-01-05T20:07:43.274" v="725" actId="14100"/>
        <pc:sldMkLst>
          <pc:docMk/>
          <pc:sldMk cId="2885290324" sldId="589"/>
        </pc:sldMkLst>
        <pc:spChg chg="mod">
          <ac:chgData name="Jordan Bower" userId="57b90be3-e772-4f28-82a9-6cbcca8eec41" providerId="ADAL" clId="{6D701614-BB9E-4132-BA35-D7B089FC7633}" dt="2022-01-05T20:01:50.494" v="682" actId="20577"/>
          <ac:spMkLst>
            <pc:docMk/>
            <pc:sldMk cId="2885290324" sldId="589"/>
            <ac:spMk id="2" creationId="{D09332EA-4E90-4082-B18F-29823387F988}"/>
          </ac:spMkLst>
        </pc:spChg>
        <pc:spChg chg="del">
          <ac:chgData name="Jordan Bower" userId="57b90be3-e772-4f28-82a9-6cbcca8eec41" providerId="ADAL" clId="{6D701614-BB9E-4132-BA35-D7B089FC7633}" dt="2022-01-05T20:01:52.814" v="683" actId="478"/>
          <ac:spMkLst>
            <pc:docMk/>
            <pc:sldMk cId="2885290324" sldId="589"/>
            <ac:spMk id="3" creationId="{941595E6-C8AE-4E5E-908D-0CA63597237D}"/>
          </ac:spMkLst>
        </pc:spChg>
        <pc:spChg chg="add mod">
          <ac:chgData name="Jordan Bower" userId="57b90be3-e772-4f28-82a9-6cbcca8eec41" providerId="ADAL" clId="{6D701614-BB9E-4132-BA35-D7B089FC7633}" dt="2022-01-05T20:07:04.213" v="717" actId="207"/>
          <ac:spMkLst>
            <pc:docMk/>
            <pc:sldMk cId="2885290324" sldId="589"/>
            <ac:spMk id="4" creationId="{1D6E2209-E623-4F21-8276-57754603158B}"/>
          </ac:spMkLst>
        </pc:spChg>
        <pc:spChg chg="add mod">
          <ac:chgData name="Jordan Bower" userId="57b90be3-e772-4f28-82a9-6cbcca8eec41" providerId="ADAL" clId="{6D701614-BB9E-4132-BA35-D7B089FC7633}" dt="2022-01-05T20:07:43.274" v="725" actId="14100"/>
          <ac:spMkLst>
            <pc:docMk/>
            <pc:sldMk cId="2885290324" sldId="589"/>
            <ac:spMk id="7" creationId="{19E23592-C4F6-45B9-A79B-09F2F966BF81}"/>
          </ac:spMkLst>
        </pc:spChg>
        <pc:spChg chg="add mod">
          <ac:chgData name="Jordan Bower" userId="57b90be3-e772-4f28-82a9-6cbcca8eec41" providerId="ADAL" clId="{6D701614-BB9E-4132-BA35-D7B089FC7633}" dt="2022-01-05T20:07:28.853" v="724" actId="14100"/>
          <ac:spMkLst>
            <pc:docMk/>
            <pc:sldMk cId="2885290324" sldId="589"/>
            <ac:spMk id="10" creationId="{015E3ED0-8801-4ADA-8B6A-7EA48EAD535F}"/>
          </ac:spMkLst>
        </pc:spChg>
        <pc:picChg chg="add del mod">
          <ac:chgData name="Jordan Bower" userId="57b90be3-e772-4f28-82a9-6cbcca8eec41" providerId="ADAL" clId="{6D701614-BB9E-4132-BA35-D7B089FC7633}" dt="2022-01-05T20:04:30.434" v="704" actId="478"/>
          <ac:picMkLst>
            <pc:docMk/>
            <pc:sldMk cId="2885290324" sldId="589"/>
            <ac:picMk id="6" creationId="{BF2C8A15-4D67-4A7C-93D1-DBBC01843BDA}"/>
          </ac:picMkLst>
        </pc:picChg>
        <pc:picChg chg="add mod ord">
          <ac:chgData name="Jordan Bower" userId="57b90be3-e772-4f28-82a9-6cbcca8eec41" providerId="ADAL" clId="{6D701614-BB9E-4132-BA35-D7B089FC7633}" dt="2022-01-05T20:06:51.779" v="715" actId="167"/>
          <ac:picMkLst>
            <pc:docMk/>
            <pc:sldMk cId="2885290324" sldId="589"/>
            <ac:picMk id="9" creationId="{29EE059A-B632-4F61-A036-24D1C9FAE52F}"/>
          </ac:picMkLst>
        </pc:picChg>
      </pc:sldChg>
      <pc:sldChg chg="addSp delSp modSp new mod">
        <pc:chgData name="Jordan Bower" userId="57b90be3-e772-4f28-82a9-6cbcca8eec41" providerId="ADAL" clId="{6D701614-BB9E-4132-BA35-D7B089FC7633}" dt="2022-01-13T20:17:59.211" v="4242" actId="207"/>
        <pc:sldMkLst>
          <pc:docMk/>
          <pc:sldMk cId="62871141" sldId="590"/>
        </pc:sldMkLst>
        <pc:spChg chg="mod">
          <ac:chgData name="Jordan Bower" userId="57b90be3-e772-4f28-82a9-6cbcca8eec41" providerId="ADAL" clId="{6D701614-BB9E-4132-BA35-D7B089FC7633}" dt="2022-01-05T20:10:22.254" v="756" actId="20577"/>
          <ac:spMkLst>
            <pc:docMk/>
            <pc:sldMk cId="62871141" sldId="590"/>
            <ac:spMk id="2" creationId="{31790983-8C30-43C4-8814-BDC44628BD6E}"/>
          </ac:spMkLst>
        </pc:spChg>
        <pc:spChg chg="del">
          <ac:chgData name="Jordan Bower" userId="57b90be3-e772-4f28-82a9-6cbcca8eec41" providerId="ADAL" clId="{6D701614-BB9E-4132-BA35-D7B089FC7633}" dt="2022-01-05T19:59:40.444" v="669" actId="478"/>
          <ac:spMkLst>
            <pc:docMk/>
            <pc:sldMk cId="62871141" sldId="590"/>
            <ac:spMk id="3" creationId="{E6760469-F0E4-497A-8022-7F399C74C860}"/>
          </ac:spMkLst>
        </pc:spChg>
        <pc:spChg chg="add del mod">
          <ac:chgData name="Jordan Bower" userId="57b90be3-e772-4f28-82a9-6cbcca8eec41" providerId="ADAL" clId="{6D701614-BB9E-4132-BA35-D7B089FC7633}" dt="2022-01-05T20:00:09.554" v="672"/>
          <ac:spMkLst>
            <pc:docMk/>
            <pc:sldMk cId="62871141" sldId="590"/>
            <ac:spMk id="4" creationId="{5AD4BB12-D3FA-42D4-9776-136F2D21CF01}"/>
          </ac:spMkLst>
        </pc:spChg>
        <pc:spChg chg="add mod">
          <ac:chgData name="Jordan Bower" userId="57b90be3-e772-4f28-82a9-6cbcca8eec41" providerId="ADAL" clId="{6D701614-BB9E-4132-BA35-D7B089FC7633}" dt="2022-01-13T20:17:59.211" v="4242" actId="207"/>
          <ac:spMkLst>
            <pc:docMk/>
            <pc:sldMk cId="62871141" sldId="590"/>
            <ac:spMk id="5" creationId="{15078E37-D560-46E6-9205-B8367FD11856}"/>
          </ac:spMkLst>
        </pc:spChg>
        <pc:spChg chg="add mod">
          <ac:chgData name="Jordan Bower" userId="57b90be3-e772-4f28-82a9-6cbcca8eec41" providerId="ADAL" clId="{6D701614-BB9E-4132-BA35-D7B089FC7633}" dt="2022-01-05T20:21:23.209" v="807" actId="1582"/>
          <ac:spMkLst>
            <pc:docMk/>
            <pc:sldMk cId="62871141" sldId="590"/>
            <ac:spMk id="8" creationId="{2381EE2F-589D-4751-9CB0-314C1CDA2CBC}"/>
          </ac:spMkLst>
        </pc:spChg>
        <pc:spChg chg="add mod">
          <ac:chgData name="Jordan Bower" userId="57b90be3-e772-4f28-82a9-6cbcca8eec41" providerId="ADAL" clId="{6D701614-BB9E-4132-BA35-D7B089FC7633}" dt="2022-01-05T20:21:43.160" v="811" actId="208"/>
          <ac:spMkLst>
            <pc:docMk/>
            <pc:sldMk cId="62871141" sldId="590"/>
            <ac:spMk id="9" creationId="{184A6511-96C8-4FEE-B86B-16484A8F7203}"/>
          </ac:spMkLst>
        </pc:spChg>
        <pc:spChg chg="add mod">
          <ac:chgData name="Jordan Bower" userId="57b90be3-e772-4f28-82a9-6cbcca8eec41" providerId="ADAL" clId="{6D701614-BB9E-4132-BA35-D7B089FC7633}" dt="2022-01-05T20:22:00.623" v="815" actId="207"/>
          <ac:spMkLst>
            <pc:docMk/>
            <pc:sldMk cId="62871141" sldId="590"/>
            <ac:spMk id="10" creationId="{79A0CC5A-2BB0-46CB-8BD2-BA4340871803}"/>
          </ac:spMkLst>
        </pc:spChg>
        <pc:picChg chg="add mod">
          <ac:chgData name="Jordan Bower" userId="57b90be3-e772-4f28-82a9-6cbcca8eec41" providerId="ADAL" clId="{6D701614-BB9E-4132-BA35-D7B089FC7633}" dt="2022-01-05T20:20:40.273" v="802" actId="14100"/>
          <ac:picMkLst>
            <pc:docMk/>
            <pc:sldMk cId="62871141" sldId="590"/>
            <ac:picMk id="7" creationId="{C1AF3DF2-375F-499F-824B-6B8E6C2E0D30}"/>
          </ac:picMkLst>
        </pc:picChg>
      </pc:sldChg>
      <pc:sldChg chg="addSp delSp modSp new mod">
        <pc:chgData name="Jordan Bower" userId="57b90be3-e772-4f28-82a9-6cbcca8eec41" providerId="ADAL" clId="{6D701614-BB9E-4132-BA35-D7B089FC7633}" dt="2022-01-13T20:18:07.633" v="4243" actId="207"/>
        <pc:sldMkLst>
          <pc:docMk/>
          <pc:sldMk cId="1260203490" sldId="591"/>
        </pc:sldMkLst>
        <pc:spChg chg="mod">
          <ac:chgData name="Jordan Bower" userId="57b90be3-e772-4f28-82a9-6cbcca8eec41" providerId="ADAL" clId="{6D701614-BB9E-4132-BA35-D7B089FC7633}" dt="2022-01-05T20:23:02.163" v="818"/>
          <ac:spMkLst>
            <pc:docMk/>
            <pc:sldMk cId="1260203490" sldId="591"/>
            <ac:spMk id="2" creationId="{742A9284-DEE3-4622-9FD4-19D498046E74}"/>
          </ac:spMkLst>
        </pc:spChg>
        <pc:spChg chg="del">
          <ac:chgData name="Jordan Bower" userId="57b90be3-e772-4f28-82a9-6cbcca8eec41" providerId="ADAL" clId="{6D701614-BB9E-4132-BA35-D7B089FC7633}" dt="2022-01-05T20:23:04.643" v="819" actId="478"/>
          <ac:spMkLst>
            <pc:docMk/>
            <pc:sldMk cId="1260203490" sldId="591"/>
            <ac:spMk id="3" creationId="{6549FE5A-4529-43D7-98FD-D662AEBC68FE}"/>
          </ac:spMkLst>
        </pc:spChg>
        <pc:spChg chg="add mod">
          <ac:chgData name="Jordan Bower" userId="57b90be3-e772-4f28-82a9-6cbcca8eec41" providerId="ADAL" clId="{6D701614-BB9E-4132-BA35-D7B089FC7633}" dt="2022-01-13T20:18:07.633" v="4243" actId="207"/>
          <ac:spMkLst>
            <pc:docMk/>
            <pc:sldMk cId="1260203490" sldId="591"/>
            <ac:spMk id="4" creationId="{497F691D-4D78-4DD4-BED8-36BCF4DDFED8}"/>
          </ac:spMkLst>
        </pc:spChg>
        <pc:picChg chg="add mod">
          <ac:chgData name="Jordan Bower" userId="57b90be3-e772-4f28-82a9-6cbcca8eec41" providerId="ADAL" clId="{6D701614-BB9E-4132-BA35-D7B089FC7633}" dt="2022-01-05T20:39:19.312" v="889" actId="1076"/>
          <ac:picMkLst>
            <pc:docMk/>
            <pc:sldMk cId="1260203490" sldId="591"/>
            <ac:picMk id="6" creationId="{008011D2-AD8B-45A8-AE27-F94EA21F6C86}"/>
          </ac:picMkLst>
        </pc:picChg>
      </pc:sldChg>
      <pc:sldChg chg="addSp delSp modSp new mod">
        <pc:chgData name="Jordan Bower" userId="57b90be3-e772-4f28-82a9-6cbcca8eec41" providerId="ADAL" clId="{6D701614-BB9E-4132-BA35-D7B089FC7633}" dt="2022-01-06T15:56:10.752" v="1446" actId="113"/>
        <pc:sldMkLst>
          <pc:docMk/>
          <pc:sldMk cId="1178190156" sldId="592"/>
        </pc:sldMkLst>
        <pc:spChg chg="mod">
          <ac:chgData name="Jordan Bower" userId="57b90be3-e772-4f28-82a9-6cbcca8eec41" providerId="ADAL" clId="{6D701614-BB9E-4132-BA35-D7B089FC7633}" dt="2022-01-06T15:43:13.343" v="1176" actId="20577"/>
          <ac:spMkLst>
            <pc:docMk/>
            <pc:sldMk cId="1178190156" sldId="592"/>
            <ac:spMk id="2" creationId="{21D61770-E46C-4B30-B834-C666BB17F3F1}"/>
          </ac:spMkLst>
        </pc:spChg>
        <pc:spChg chg="del">
          <ac:chgData name="Jordan Bower" userId="57b90be3-e772-4f28-82a9-6cbcca8eec41" providerId="ADAL" clId="{6D701614-BB9E-4132-BA35-D7B089FC7633}" dt="2022-01-06T15:43:15.963" v="1177" actId="478"/>
          <ac:spMkLst>
            <pc:docMk/>
            <pc:sldMk cId="1178190156" sldId="592"/>
            <ac:spMk id="3" creationId="{1A82CD4C-12DA-451D-ACFA-75E7D385004A}"/>
          </ac:spMkLst>
        </pc:spChg>
        <pc:spChg chg="add del mod">
          <ac:chgData name="Jordan Bower" userId="57b90be3-e772-4f28-82a9-6cbcca8eec41" providerId="ADAL" clId="{6D701614-BB9E-4132-BA35-D7B089FC7633}" dt="2022-01-06T15:43:55.609" v="1181"/>
          <ac:spMkLst>
            <pc:docMk/>
            <pc:sldMk cId="1178190156" sldId="592"/>
            <ac:spMk id="5" creationId="{4076DEC5-A641-4E7B-B051-212ECCAACBD3}"/>
          </ac:spMkLst>
        </pc:spChg>
        <pc:spChg chg="add mod">
          <ac:chgData name="Jordan Bower" userId="57b90be3-e772-4f28-82a9-6cbcca8eec41" providerId="ADAL" clId="{6D701614-BB9E-4132-BA35-D7B089FC7633}" dt="2022-01-06T15:56:10.752" v="1446" actId="113"/>
          <ac:spMkLst>
            <pc:docMk/>
            <pc:sldMk cId="1178190156" sldId="592"/>
            <ac:spMk id="6" creationId="{7F0394D3-70E7-4C1B-B611-918670A42F12}"/>
          </ac:spMkLst>
        </pc:spChg>
        <pc:spChg chg="add mod">
          <ac:chgData name="Jordan Bower" userId="57b90be3-e772-4f28-82a9-6cbcca8eec41" providerId="ADAL" clId="{6D701614-BB9E-4132-BA35-D7B089FC7633}" dt="2022-01-06T15:47:13.525" v="1330" actId="1582"/>
          <ac:spMkLst>
            <pc:docMk/>
            <pc:sldMk cId="1178190156" sldId="592"/>
            <ac:spMk id="7" creationId="{FFEA4889-4B39-40C2-8F42-B4845E4E4121}"/>
          </ac:spMkLst>
        </pc:spChg>
        <pc:picChg chg="add mod">
          <ac:chgData name="Jordan Bower" userId="57b90be3-e772-4f28-82a9-6cbcca8eec41" providerId="ADAL" clId="{6D701614-BB9E-4132-BA35-D7B089FC7633}" dt="2022-01-06T15:43:46.033" v="1178"/>
          <ac:picMkLst>
            <pc:docMk/>
            <pc:sldMk cId="1178190156" sldId="592"/>
            <ac:picMk id="4" creationId="{E05E366A-9F97-4B19-8E29-6094DB1869B8}"/>
          </ac:picMkLst>
        </pc:picChg>
      </pc:sldChg>
      <pc:sldChg chg="addSp delSp modSp new mod">
        <pc:chgData name="Jordan Bower" userId="57b90be3-e772-4f28-82a9-6cbcca8eec41" providerId="ADAL" clId="{6D701614-BB9E-4132-BA35-D7B089FC7633}" dt="2022-01-13T20:18:17.458" v="4244" actId="207"/>
        <pc:sldMkLst>
          <pc:docMk/>
          <pc:sldMk cId="345165972" sldId="593"/>
        </pc:sldMkLst>
        <pc:spChg chg="mod">
          <ac:chgData name="Jordan Bower" userId="57b90be3-e772-4f28-82a9-6cbcca8eec41" providerId="ADAL" clId="{6D701614-BB9E-4132-BA35-D7B089FC7633}" dt="2022-01-05T20:40:44.272" v="917" actId="20577"/>
          <ac:spMkLst>
            <pc:docMk/>
            <pc:sldMk cId="345165972" sldId="593"/>
            <ac:spMk id="2" creationId="{5F88EF4A-87BA-4525-B4DE-1C6FF0AB90A2}"/>
          </ac:spMkLst>
        </pc:spChg>
        <pc:spChg chg="del">
          <ac:chgData name="Jordan Bower" userId="57b90be3-e772-4f28-82a9-6cbcca8eec41" providerId="ADAL" clId="{6D701614-BB9E-4132-BA35-D7B089FC7633}" dt="2022-01-05T20:40:47.163" v="918" actId="478"/>
          <ac:spMkLst>
            <pc:docMk/>
            <pc:sldMk cId="345165972" sldId="593"/>
            <ac:spMk id="3" creationId="{35A8FCF6-5D3A-4A42-BDC0-E1CA12308BDA}"/>
          </ac:spMkLst>
        </pc:spChg>
        <pc:spChg chg="add mod">
          <ac:chgData name="Jordan Bower" userId="57b90be3-e772-4f28-82a9-6cbcca8eec41" providerId="ADAL" clId="{6D701614-BB9E-4132-BA35-D7B089FC7633}" dt="2022-01-06T15:42:53.139" v="1157" actId="1582"/>
          <ac:spMkLst>
            <pc:docMk/>
            <pc:sldMk cId="345165972" sldId="593"/>
            <ac:spMk id="3" creationId="{9EBB2E1A-6660-4627-9FD6-FF86585C8F82}"/>
          </ac:spMkLst>
        </pc:spChg>
        <pc:spChg chg="add mod">
          <ac:chgData name="Jordan Bower" userId="57b90be3-e772-4f28-82a9-6cbcca8eec41" providerId="ADAL" clId="{6D701614-BB9E-4132-BA35-D7B089FC7633}" dt="2022-01-13T20:18:17.458" v="4244" actId="207"/>
          <ac:spMkLst>
            <pc:docMk/>
            <pc:sldMk cId="345165972" sldId="593"/>
            <ac:spMk id="8" creationId="{31496268-748A-4102-97E8-141A9C485605}"/>
          </ac:spMkLst>
        </pc:spChg>
        <pc:graphicFrameChg chg="add del mod">
          <ac:chgData name="Jordan Bower" userId="57b90be3-e772-4f28-82a9-6cbcca8eec41" providerId="ADAL" clId="{6D701614-BB9E-4132-BA35-D7B089FC7633}" dt="2022-01-05T20:43:19.597" v="961"/>
          <ac:graphicFrameMkLst>
            <pc:docMk/>
            <pc:sldMk cId="345165972" sldId="593"/>
            <ac:graphicFrameMk id="9" creationId="{CA68EC71-5090-429C-9928-9FF596749BDC}"/>
          </ac:graphicFrameMkLst>
        </pc:graphicFrameChg>
        <pc:picChg chg="add del mod">
          <ac:chgData name="Jordan Bower" userId="57b90be3-e772-4f28-82a9-6cbcca8eec41" providerId="ADAL" clId="{6D701614-BB9E-4132-BA35-D7B089FC7633}" dt="2022-01-05T20:40:57.912" v="923" actId="478"/>
          <ac:picMkLst>
            <pc:docMk/>
            <pc:sldMk cId="345165972" sldId="593"/>
            <ac:picMk id="5" creationId="{A6659338-D614-483F-A7C8-576A01A84E9A}"/>
          </ac:picMkLst>
        </pc:picChg>
        <pc:picChg chg="add mod">
          <ac:chgData name="Jordan Bower" userId="57b90be3-e772-4f28-82a9-6cbcca8eec41" providerId="ADAL" clId="{6D701614-BB9E-4132-BA35-D7B089FC7633}" dt="2022-01-05T20:41:58.954" v="930" actId="1076"/>
          <ac:picMkLst>
            <pc:docMk/>
            <pc:sldMk cId="345165972" sldId="593"/>
            <ac:picMk id="7" creationId="{A72892E6-E81C-4D13-8FF9-28C1B2201FEF}"/>
          </ac:picMkLst>
        </pc:picChg>
      </pc:sldChg>
      <pc:sldChg chg="addSp delSp modSp new mod">
        <pc:chgData name="Jordan Bower" userId="57b90be3-e772-4f28-82a9-6cbcca8eec41" providerId="ADAL" clId="{6D701614-BB9E-4132-BA35-D7B089FC7633}" dt="2022-01-06T15:59:36.212" v="1459" actId="15"/>
        <pc:sldMkLst>
          <pc:docMk/>
          <pc:sldMk cId="1729118099" sldId="594"/>
        </pc:sldMkLst>
        <pc:spChg chg="mod">
          <ac:chgData name="Jordan Bower" userId="57b90be3-e772-4f28-82a9-6cbcca8eec41" providerId="ADAL" clId="{6D701614-BB9E-4132-BA35-D7B089FC7633}" dt="2022-01-06T15:48:35.503" v="1350" actId="20577"/>
          <ac:spMkLst>
            <pc:docMk/>
            <pc:sldMk cId="1729118099" sldId="594"/>
            <ac:spMk id="2" creationId="{D3543FB2-B549-4A97-ADC0-0489984E24B0}"/>
          </ac:spMkLst>
        </pc:spChg>
        <pc:spChg chg="del">
          <ac:chgData name="Jordan Bower" userId="57b90be3-e772-4f28-82a9-6cbcca8eec41" providerId="ADAL" clId="{6D701614-BB9E-4132-BA35-D7B089FC7633}" dt="2022-01-06T15:48:38.272" v="1351" actId="478"/>
          <ac:spMkLst>
            <pc:docMk/>
            <pc:sldMk cId="1729118099" sldId="594"/>
            <ac:spMk id="3" creationId="{4A79B63C-B400-4BFA-A711-EFB21DE87B76}"/>
          </ac:spMkLst>
        </pc:spChg>
        <pc:spChg chg="add mod">
          <ac:chgData name="Jordan Bower" userId="57b90be3-e772-4f28-82a9-6cbcca8eec41" providerId="ADAL" clId="{6D701614-BB9E-4132-BA35-D7B089FC7633}" dt="2022-01-06T15:59:36.212" v="1459" actId="15"/>
          <ac:spMkLst>
            <pc:docMk/>
            <pc:sldMk cId="1729118099" sldId="594"/>
            <ac:spMk id="5" creationId="{953F7917-9CFF-4CB5-AF5D-5F16641162D7}"/>
          </ac:spMkLst>
        </pc:spChg>
        <pc:spChg chg="add mod">
          <ac:chgData name="Jordan Bower" userId="57b90be3-e772-4f28-82a9-6cbcca8eec41" providerId="ADAL" clId="{6D701614-BB9E-4132-BA35-D7B089FC7633}" dt="2022-01-06T15:55:20.572" v="1422" actId="1582"/>
          <ac:spMkLst>
            <pc:docMk/>
            <pc:sldMk cId="1729118099" sldId="594"/>
            <ac:spMk id="6" creationId="{80F25A2E-728B-4B26-9E6D-9DF310120085}"/>
          </ac:spMkLst>
        </pc:spChg>
        <pc:picChg chg="add mod">
          <ac:chgData name="Jordan Bower" userId="57b90be3-e772-4f28-82a9-6cbcca8eec41" providerId="ADAL" clId="{6D701614-BB9E-4132-BA35-D7B089FC7633}" dt="2022-01-06T15:50:05.753" v="1352"/>
          <ac:picMkLst>
            <pc:docMk/>
            <pc:sldMk cId="1729118099" sldId="594"/>
            <ac:picMk id="4" creationId="{CC26959E-1882-4223-BB24-58009CFF2CCD}"/>
          </ac:picMkLst>
        </pc:picChg>
      </pc:sldChg>
      <pc:sldChg chg="addSp delSp modSp new mod">
        <pc:chgData name="Jordan Bower" userId="57b90be3-e772-4f28-82a9-6cbcca8eec41" providerId="ADAL" clId="{6D701614-BB9E-4132-BA35-D7B089FC7633}" dt="2022-01-06T16:02:57.542" v="1523" actId="20577"/>
        <pc:sldMkLst>
          <pc:docMk/>
          <pc:sldMk cId="2017320658" sldId="595"/>
        </pc:sldMkLst>
        <pc:spChg chg="mod">
          <ac:chgData name="Jordan Bower" userId="57b90be3-e772-4f28-82a9-6cbcca8eec41" providerId="ADAL" clId="{6D701614-BB9E-4132-BA35-D7B089FC7633}" dt="2022-01-06T15:55:49.252" v="1444" actId="20577"/>
          <ac:spMkLst>
            <pc:docMk/>
            <pc:sldMk cId="2017320658" sldId="595"/>
            <ac:spMk id="2" creationId="{9E4F9730-21C9-4FE9-95EE-0072E5CC9727}"/>
          </ac:spMkLst>
        </pc:spChg>
        <pc:spChg chg="del">
          <ac:chgData name="Jordan Bower" userId="57b90be3-e772-4f28-82a9-6cbcca8eec41" providerId="ADAL" clId="{6D701614-BB9E-4132-BA35-D7B089FC7633}" dt="2022-01-06T15:55:51.502" v="1445" actId="478"/>
          <ac:spMkLst>
            <pc:docMk/>
            <pc:sldMk cId="2017320658" sldId="595"/>
            <ac:spMk id="3" creationId="{4E71726F-732C-421B-B4DD-AF2CA7D41592}"/>
          </ac:spMkLst>
        </pc:spChg>
        <pc:spChg chg="add mod">
          <ac:chgData name="Jordan Bower" userId="57b90be3-e772-4f28-82a9-6cbcca8eec41" providerId="ADAL" clId="{6D701614-BB9E-4132-BA35-D7B089FC7633}" dt="2022-01-06T16:02:57.542" v="1523" actId="20577"/>
          <ac:spMkLst>
            <pc:docMk/>
            <pc:sldMk cId="2017320658" sldId="595"/>
            <ac:spMk id="5" creationId="{687C03DF-9AE5-492F-BDFE-7BFC81395D1E}"/>
          </ac:spMkLst>
        </pc:spChg>
        <pc:spChg chg="add mod">
          <ac:chgData name="Jordan Bower" userId="57b90be3-e772-4f28-82a9-6cbcca8eec41" providerId="ADAL" clId="{6D701614-BB9E-4132-BA35-D7B089FC7633}" dt="2022-01-06T16:02:33.240" v="1518" actId="1582"/>
          <ac:spMkLst>
            <pc:docMk/>
            <pc:sldMk cId="2017320658" sldId="595"/>
            <ac:spMk id="6" creationId="{E5527D05-4C66-4326-8B9F-739CA2B13306}"/>
          </ac:spMkLst>
        </pc:spChg>
        <pc:picChg chg="add mod">
          <ac:chgData name="Jordan Bower" userId="57b90be3-e772-4f28-82a9-6cbcca8eec41" providerId="ADAL" clId="{6D701614-BB9E-4132-BA35-D7B089FC7633}" dt="2022-01-06T15:59:46.152" v="1460"/>
          <ac:picMkLst>
            <pc:docMk/>
            <pc:sldMk cId="2017320658" sldId="595"/>
            <ac:picMk id="4" creationId="{F12B5C12-22F9-4043-A4EB-16EC4CFCD277}"/>
          </ac:picMkLst>
        </pc:picChg>
      </pc:sldChg>
      <pc:sldChg chg="addSp delSp modSp new mod">
        <pc:chgData name="Jordan Bower" userId="57b90be3-e772-4f28-82a9-6cbcca8eec41" providerId="ADAL" clId="{6D701614-BB9E-4132-BA35-D7B089FC7633}" dt="2022-01-06T16:11:49.795" v="1646" actId="1076"/>
        <pc:sldMkLst>
          <pc:docMk/>
          <pc:sldMk cId="3690095886" sldId="596"/>
        </pc:sldMkLst>
        <pc:spChg chg="mod">
          <ac:chgData name="Jordan Bower" userId="57b90be3-e772-4f28-82a9-6cbcca8eec41" providerId="ADAL" clId="{6D701614-BB9E-4132-BA35-D7B089FC7633}" dt="2022-01-06T16:03:11.802" v="1545" actId="20577"/>
          <ac:spMkLst>
            <pc:docMk/>
            <pc:sldMk cId="3690095886" sldId="596"/>
            <ac:spMk id="2" creationId="{D22DAA23-9265-4802-83E9-EBCCD5B14823}"/>
          </ac:spMkLst>
        </pc:spChg>
        <pc:spChg chg="del">
          <ac:chgData name="Jordan Bower" userId="57b90be3-e772-4f28-82a9-6cbcca8eec41" providerId="ADAL" clId="{6D701614-BB9E-4132-BA35-D7B089FC7633}" dt="2022-01-06T16:03:13.892" v="1546" actId="478"/>
          <ac:spMkLst>
            <pc:docMk/>
            <pc:sldMk cId="3690095886" sldId="596"/>
            <ac:spMk id="3" creationId="{29ECABE5-5731-4750-951B-EC860D176407}"/>
          </ac:spMkLst>
        </pc:spChg>
        <pc:spChg chg="add mod">
          <ac:chgData name="Jordan Bower" userId="57b90be3-e772-4f28-82a9-6cbcca8eec41" providerId="ADAL" clId="{6D701614-BB9E-4132-BA35-D7B089FC7633}" dt="2022-01-06T16:08:23.731" v="1643" actId="113"/>
          <ac:spMkLst>
            <pc:docMk/>
            <pc:sldMk cId="3690095886" sldId="596"/>
            <ac:spMk id="5" creationId="{4753D2AE-3734-4D11-996B-AAF9BAFD7C0C}"/>
          </ac:spMkLst>
        </pc:spChg>
        <pc:spChg chg="add del">
          <ac:chgData name="Jordan Bower" userId="57b90be3-e772-4f28-82a9-6cbcca8eec41" providerId="ADAL" clId="{6D701614-BB9E-4132-BA35-D7B089FC7633}" dt="2022-01-06T16:05:30.722" v="1559" actId="478"/>
          <ac:spMkLst>
            <pc:docMk/>
            <pc:sldMk cId="3690095886" sldId="596"/>
            <ac:spMk id="8" creationId="{921B19A8-97E7-47DF-B611-9461C2FA5360}"/>
          </ac:spMkLst>
        </pc:spChg>
        <pc:spChg chg="add mod">
          <ac:chgData name="Jordan Bower" userId="57b90be3-e772-4f28-82a9-6cbcca8eec41" providerId="ADAL" clId="{6D701614-BB9E-4132-BA35-D7B089FC7633}" dt="2022-01-06T16:08:43.222" v="1645" actId="14100"/>
          <ac:spMkLst>
            <pc:docMk/>
            <pc:sldMk cId="3690095886" sldId="596"/>
            <ac:spMk id="9" creationId="{7BF08BE9-A692-4B28-8CBA-7B0263C69AEA}"/>
          </ac:spMkLst>
        </pc:spChg>
        <pc:picChg chg="add mod">
          <ac:chgData name="Jordan Bower" userId="57b90be3-e772-4f28-82a9-6cbcca8eec41" providerId="ADAL" clId="{6D701614-BB9E-4132-BA35-D7B089FC7633}" dt="2022-01-06T16:03:36.527" v="1547"/>
          <ac:picMkLst>
            <pc:docMk/>
            <pc:sldMk cId="3690095886" sldId="596"/>
            <ac:picMk id="4" creationId="{B366E6F4-13D6-4A56-8D2B-DDBF871482D1}"/>
          </ac:picMkLst>
        </pc:picChg>
        <pc:picChg chg="add mod">
          <ac:chgData name="Jordan Bower" userId="57b90be3-e772-4f28-82a9-6cbcca8eec41" providerId="ADAL" clId="{6D701614-BB9E-4132-BA35-D7B089FC7633}" dt="2022-01-06T16:11:49.795" v="1646" actId="1076"/>
          <ac:picMkLst>
            <pc:docMk/>
            <pc:sldMk cId="3690095886" sldId="596"/>
            <ac:picMk id="7" creationId="{8873EC22-82C9-4348-87B1-FDDD55B8B874}"/>
          </ac:picMkLst>
        </pc:picChg>
      </pc:sldChg>
      <pc:sldChg chg="addSp delSp modSp new mod">
        <pc:chgData name="Jordan Bower" userId="57b90be3-e772-4f28-82a9-6cbcca8eec41" providerId="ADAL" clId="{6D701614-BB9E-4132-BA35-D7B089FC7633}" dt="2022-01-13T20:22:41.214" v="4270" actId="207"/>
        <pc:sldMkLst>
          <pc:docMk/>
          <pc:sldMk cId="1609724447" sldId="597"/>
        </pc:sldMkLst>
        <pc:spChg chg="mod">
          <ac:chgData name="Jordan Bower" userId="57b90be3-e772-4f28-82a9-6cbcca8eec41" providerId="ADAL" clId="{6D701614-BB9E-4132-BA35-D7B089FC7633}" dt="2022-01-06T16:42:48.703" v="1946" actId="20577"/>
          <ac:spMkLst>
            <pc:docMk/>
            <pc:sldMk cId="1609724447" sldId="597"/>
            <ac:spMk id="2" creationId="{08559274-3F9C-438B-BE61-FBF965BD6086}"/>
          </ac:spMkLst>
        </pc:spChg>
        <pc:spChg chg="del">
          <ac:chgData name="Jordan Bower" userId="57b90be3-e772-4f28-82a9-6cbcca8eec41" providerId="ADAL" clId="{6D701614-BB9E-4132-BA35-D7B089FC7633}" dt="2022-01-06T16:42:52.141" v="1947" actId="478"/>
          <ac:spMkLst>
            <pc:docMk/>
            <pc:sldMk cId="1609724447" sldId="597"/>
            <ac:spMk id="3" creationId="{69DCBEE2-1706-44AB-AE2B-80FE1CBBD7E1}"/>
          </ac:spMkLst>
        </pc:spChg>
        <pc:spChg chg="add mod">
          <ac:chgData name="Jordan Bower" userId="57b90be3-e772-4f28-82a9-6cbcca8eec41" providerId="ADAL" clId="{6D701614-BB9E-4132-BA35-D7B089FC7633}" dt="2022-01-13T20:22:41.214" v="4270" actId="207"/>
          <ac:spMkLst>
            <pc:docMk/>
            <pc:sldMk cId="1609724447" sldId="597"/>
            <ac:spMk id="4" creationId="{4B8AA8D8-09CD-4F92-B0D1-1E6BCB8D8110}"/>
          </ac:spMkLst>
        </pc:spChg>
        <pc:spChg chg="add mod">
          <ac:chgData name="Jordan Bower" userId="57b90be3-e772-4f28-82a9-6cbcca8eec41" providerId="ADAL" clId="{6D701614-BB9E-4132-BA35-D7B089FC7633}" dt="2022-01-06T17:01:09.250" v="1984" actId="1582"/>
          <ac:spMkLst>
            <pc:docMk/>
            <pc:sldMk cId="1609724447" sldId="597"/>
            <ac:spMk id="7" creationId="{C443D2B8-B6F9-45CE-958D-B6CE3DC02622}"/>
          </ac:spMkLst>
        </pc:spChg>
        <pc:spChg chg="add mod">
          <ac:chgData name="Jordan Bower" userId="57b90be3-e772-4f28-82a9-6cbcca8eec41" providerId="ADAL" clId="{6D701614-BB9E-4132-BA35-D7B089FC7633}" dt="2022-01-06T17:01:32.551" v="1988" actId="1582"/>
          <ac:spMkLst>
            <pc:docMk/>
            <pc:sldMk cId="1609724447" sldId="597"/>
            <ac:spMk id="8" creationId="{7DC73425-8EC5-4C0D-AEA7-38327DFB3019}"/>
          </ac:spMkLst>
        </pc:spChg>
        <pc:picChg chg="add mod">
          <ac:chgData name="Jordan Bower" userId="57b90be3-e772-4f28-82a9-6cbcca8eec41" providerId="ADAL" clId="{6D701614-BB9E-4132-BA35-D7B089FC7633}" dt="2022-01-06T17:00:31.590" v="1975" actId="14100"/>
          <ac:picMkLst>
            <pc:docMk/>
            <pc:sldMk cId="1609724447" sldId="597"/>
            <ac:picMk id="6" creationId="{5A94676A-5C69-4FBA-A427-AE3B1BDAAA75}"/>
          </ac:picMkLst>
        </pc:picChg>
      </pc:sldChg>
      <pc:sldChg chg="modSp new del mod">
        <pc:chgData name="Jordan Bower" userId="57b90be3-e772-4f28-82a9-6cbcca8eec41" providerId="ADAL" clId="{6D701614-BB9E-4132-BA35-D7B089FC7633}" dt="2022-01-06T16:07:26.202" v="1588" actId="2696"/>
        <pc:sldMkLst>
          <pc:docMk/>
          <pc:sldMk cId="3728471705" sldId="597"/>
        </pc:sldMkLst>
        <pc:spChg chg="mod">
          <ac:chgData name="Jordan Bower" userId="57b90be3-e772-4f28-82a9-6cbcca8eec41" providerId="ADAL" clId="{6D701614-BB9E-4132-BA35-D7B089FC7633}" dt="2022-01-06T16:07:21.472" v="1587" actId="20577"/>
          <ac:spMkLst>
            <pc:docMk/>
            <pc:sldMk cId="3728471705" sldId="597"/>
            <ac:spMk id="2" creationId="{9B8C9A1A-3953-46B4-8ECA-43F62C40F641}"/>
          </ac:spMkLst>
        </pc:spChg>
      </pc:sldChg>
      <pc:sldChg chg="addSp delSp modSp new mod">
        <pc:chgData name="Jordan Bower" userId="57b90be3-e772-4f28-82a9-6cbcca8eec41" providerId="ADAL" clId="{6D701614-BB9E-4132-BA35-D7B089FC7633}" dt="2022-01-06T16:42:13.981" v="1908" actId="14100"/>
        <pc:sldMkLst>
          <pc:docMk/>
          <pc:sldMk cId="1546638289" sldId="598"/>
        </pc:sldMkLst>
        <pc:spChg chg="mod">
          <ac:chgData name="Jordan Bower" userId="57b90be3-e772-4f28-82a9-6cbcca8eec41" providerId="ADAL" clId="{6D701614-BB9E-4132-BA35-D7B089FC7633}" dt="2022-01-06T16:38:14.751" v="1866" actId="20577"/>
          <ac:spMkLst>
            <pc:docMk/>
            <pc:sldMk cId="1546638289" sldId="598"/>
            <ac:spMk id="2" creationId="{29FE83D7-9557-473B-B083-768FB3FB38BF}"/>
          </ac:spMkLst>
        </pc:spChg>
        <pc:spChg chg="del">
          <ac:chgData name="Jordan Bower" userId="57b90be3-e772-4f28-82a9-6cbcca8eec41" providerId="ADAL" clId="{6D701614-BB9E-4132-BA35-D7B089FC7633}" dt="2022-01-06T16:38:17.926" v="1867" actId="478"/>
          <ac:spMkLst>
            <pc:docMk/>
            <pc:sldMk cId="1546638289" sldId="598"/>
            <ac:spMk id="3" creationId="{2DD4C80A-8769-4C31-8D66-9184BF27165F}"/>
          </ac:spMkLst>
        </pc:spChg>
        <pc:spChg chg="add mod">
          <ac:chgData name="Jordan Bower" userId="57b90be3-e772-4f28-82a9-6cbcca8eec41" providerId="ADAL" clId="{6D701614-BB9E-4132-BA35-D7B089FC7633}" dt="2022-01-06T16:40:34.735" v="1893" actId="207"/>
          <ac:spMkLst>
            <pc:docMk/>
            <pc:sldMk cId="1546638289" sldId="598"/>
            <ac:spMk id="5" creationId="{CCBEAE31-444E-4249-A1EF-582A894AD100}"/>
          </ac:spMkLst>
        </pc:spChg>
        <pc:spChg chg="add mod">
          <ac:chgData name="Jordan Bower" userId="57b90be3-e772-4f28-82a9-6cbcca8eec41" providerId="ADAL" clId="{6D701614-BB9E-4132-BA35-D7B089FC7633}" dt="2022-01-06T16:41:05.159" v="1897" actId="207"/>
          <ac:spMkLst>
            <pc:docMk/>
            <pc:sldMk cId="1546638289" sldId="598"/>
            <ac:spMk id="6" creationId="{B0678C17-B88A-460C-ABB9-1D439452F389}"/>
          </ac:spMkLst>
        </pc:spChg>
        <pc:spChg chg="add mod">
          <ac:chgData name="Jordan Bower" userId="57b90be3-e772-4f28-82a9-6cbcca8eec41" providerId="ADAL" clId="{6D701614-BB9E-4132-BA35-D7B089FC7633}" dt="2022-01-06T16:42:13.981" v="1908" actId="14100"/>
          <ac:spMkLst>
            <pc:docMk/>
            <pc:sldMk cId="1546638289" sldId="598"/>
            <ac:spMk id="7" creationId="{662CA8F1-6873-4803-9C79-71A4D0727F35}"/>
          </ac:spMkLst>
        </pc:spChg>
        <pc:spChg chg="add mod">
          <ac:chgData name="Jordan Bower" userId="57b90be3-e772-4f28-82a9-6cbcca8eec41" providerId="ADAL" clId="{6D701614-BB9E-4132-BA35-D7B089FC7633}" dt="2022-01-06T16:42:04.016" v="1907" actId="14100"/>
          <ac:spMkLst>
            <pc:docMk/>
            <pc:sldMk cId="1546638289" sldId="598"/>
            <ac:spMk id="8" creationId="{C2B09107-8F3E-4118-A044-5D1F4980C0B5}"/>
          </ac:spMkLst>
        </pc:spChg>
        <pc:picChg chg="add mod">
          <ac:chgData name="Jordan Bower" userId="57b90be3-e772-4f28-82a9-6cbcca8eec41" providerId="ADAL" clId="{6D701614-BB9E-4132-BA35-D7B089FC7633}" dt="2022-01-06T16:39:17.010" v="1868"/>
          <ac:picMkLst>
            <pc:docMk/>
            <pc:sldMk cId="1546638289" sldId="598"/>
            <ac:picMk id="4" creationId="{7C2ADC3A-B08B-481B-87A5-A8476A5F42F1}"/>
          </ac:picMkLst>
        </pc:picChg>
      </pc:sldChg>
      <pc:sldChg chg="addSp delSp modSp new mod">
        <pc:chgData name="Jordan Bower" userId="57b90be3-e772-4f28-82a9-6cbcca8eec41" providerId="ADAL" clId="{6D701614-BB9E-4132-BA35-D7B089FC7633}" dt="2022-01-06T17:10:31.298" v="2193" actId="1582"/>
        <pc:sldMkLst>
          <pc:docMk/>
          <pc:sldMk cId="2440817631" sldId="599"/>
        </pc:sldMkLst>
        <pc:spChg chg="mod">
          <ac:chgData name="Jordan Bower" userId="57b90be3-e772-4f28-82a9-6cbcca8eec41" providerId="ADAL" clId="{6D701614-BB9E-4132-BA35-D7B089FC7633}" dt="2022-01-06T17:02:46.370" v="2026" actId="20577"/>
          <ac:spMkLst>
            <pc:docMk/>
            <pc:sldMk cId="2440817631" sldId="599"/>
            <ac:spMk id="2" creationId="{7ADF8D20-57BA-4D74-9F0E-8E3C94A74899}"/>
          </ac:spMkLst>
        </pc:spChg>
        <pc:spChg chg="del">
          <ac:chgData name="Jordan Bower" userId="57b90be3-e772-4f28-82a9-6cbcca8eec41" providerId="ADAL" clId="{6D701614-BB9E-4132-BA35-D7B089FC7633}" dt="2022-01-06T17:02:49.330" v="2027" actId="478"/>
          <ac:spMkLst>
            <pc:docMk/>
            <pc:sldMk cId="2440817631" sldId="599"/>
            <ac:spMk id="3" creationId="{4BE8C9E5-0666-493D-A2A9-FD7B54A0B576}"/>
          </ac:spMkLst>
        </pc:spChg>
        <pc:spChg chg="add del">
          <ac:chgData name="Jordan Bower" userId="57b90be3-e772-4f28-82a9-6cbcca8eec41" providerId="ADAL" clId="{6D701614-BB9E-4132-BA35-D7B089FC7633}" dt="2022-01-06T17:04:10.560" v="2043" actId="478"/>
          <ac:spMkLst>
            <pc:docMk/>
            <pc:sldMk cId="2440817631" sldId="599"/>
            <ac:spMk id="8" creationId="{0C30225E-DBC2-4F70-978D-357015655254}"/>
          </ac:spMkLst>
        </pc:spChg>
        <pc:spChg chg="add del">
          <ac:chgData name="Jordan Bower" userId="57b90be3-e772-4f28-82a9-6cbcca8eec41" providerId="ADAL" clId="{6D701614-BB9E-4132-BA35-D7B089FC7633}" dt="2022-01-06T17:05:51.160" v="2048" actId="478"/>
          <ac:spMkLst>
            <pc:docMk/>
            <pc:sldMk cId="2440817631" sldId="599"/>
            <ac:spMk id="9" creationId="{E68F2268-189A-4688-888E-C6F2384237B7}"/>
          </ac:spMkLst>
        </pc:spChg>
        <pc:spChg chg="add mod">
          <ac:chgData name="Jordan Bower" userId="57b90be3-e772-4f28-82a9-6cbcca8eec41" providerId="ADAL" clId="{6D701614-BB9E-4132-BA35-D7B089FC7633}" dt="2022-01-06T17:09:44.800" v="2183" actId="1076"/>
          <ac:spMkLst>
            <pc:docMk/>
            <pc:sldMk cId="2440817631" sldId="599"/>
            <ac:spMk id="12" creationId="{B9FDB362-1B2E-4943-B00D-CD603F0ADB9A}"/>
          </ac:spMkLst>
        </pc:spChg>
        <pc:spChg chg="add mod">
          <ac:chgData name="Jordan Bower" userId="57b90be3-e772-4f28-82a9-6cbcca8eec41" providerId="ADAL" clId="{6D701614-BB9E-4132-BA35-D7B089FC7633}" dt="2022-01-06T17:09:47.645" v="2184" actId="1076"/>
          <ac:spMkLst>
            <pc:docMk/>
            <pc:sldMk cId="2440817631" sldId="599"/>
            <ac:spMk id="15" creationId="{B59F5435-3EB9-4D3F-B983-25EA63762FC4}"/>
          </ac:spMkLst>
        </pc:spChg>
        <pc:spChg chg="add mod">
          <ac:chgData name="Jordan Bower" userId="57b90be3-e772-4f28-82a9-6cbcca8eec41" providerId="ADAL" clId="{6D701614-BB9E-4132-BA35-D7B089FC7633}" dt="2022-01-06T17:10:11.140" v="2189" actId="1076"/>
          <ac:spMkLst>
            <pc:docMk/>
            <pc:sldMk cId="2440817631" sldId="599"/>
            <ac:spMk id="16" creationId="{DE3FDECC-B561-47C8-86B7-5EEDBE304C1F}"/>
          </ac:spMkLst>
        </pc:spChg>
        <pc:spChg chg="add mod">
          <ac:chgData name="Jordan Bower" userId="57b90be3-e772-4f28-82a9-6cbcca8eec41" providerId="ADAL" clId="{6D701614-BB9E-4132-BA35-D7B089FC7633}" dt="2022-01-06T17:10:31.298" v="2193" actId="1582"/>
          <ac:spMkLst>
            <pc:docMk/>
            <pc:sldMk cId="2440817631" sldId="599"/>
            <ac:spMk id="17" creationId="{BFC7A54F-CB90-4759-A0D2-230409AC161D}"/>
          </ac:spMkLst>
        </pc:spChg>
        <pc:picChg chg="add del mod">
          <ac:chgData name="Jordan Bower" userId="57b90be3-e772-4f28-82a9-6cbcca8eec41" providerId="ADAL" clId="{6D701614-BB9E-4132-BA35-D7B089FC7633}" dt="2022-01-06T17:03:06.110" v="2034" actId="478"/>
          <ac:picMkLst>
            <pc:docMk/>
            <pc:sldMk cId="2440817631" sldId="599"/>
            <ac:picMk id="5" creationId="{33FEE049-CEDC-4E79-B847-29DA3CA1D23C}"/>
          </ac:picMkLst>
        </pc:picChg>
        <pc:picChg chg="add del mod">
          <ac:chgData name="Jordan Bower" userId="57b90be3-e772-4f28-82a9-6cbcca8eec41" providerId="ADAL" clId="{6D701614-BB9E-4132-BA35-D7B089FC7633}" dt="2022-01-06T17:05:51.820" v="2049" actId="478"/>
          <ac:picMkLst>
            <pc:docMk/>
            <pc:sldMk cId="2440817631" sldId="599"/>
            <ac:picMk id="7" creationId="{D425590C-DC40-4FC7-8554-9E7A00B40264}"/>
          </ac:picMkLst>
        </pc:picChg>
        <pc:picChg chg="add mod">
          <ac:chgData name="Jordan Bower" userId="57b90be3-e772-4f28-82a9-6cbcca8eec41" providerId="ADAL" clId="{6D701614-BB9E-4132-BA35-D7B089FC7633}" dt="2022-01-06T17:09:13.990" v="2175" actId="1076"/>
          <ac:picMkLst>
            <pc:docMk/>
            <pc:sldMk cId="2440817631" sldId="599"/>
            <ac:picMk id="11" creationId="{6A3E573C-61ED-459D-9024-637376FDA3EB}"/>
          </ac:picMkLst>
        </pc:picChg>
        <pc:picChg chg="add mod">
          <ac:chgData name="Jordan Bower" userId="57b90be3-e772-4f28-82a9-6cbcca8eec41" providerId="ADAL" clId="{6D701614-BB9E-4132-BA35-D7B089FC7633}" dt="2022-01-06T17:09:15.310" v="2176" actId="1076"/>
          <ac:picMkLst>
            <pc:docMk/>
            <pc:sldMk cId="2440817631" sldId="599"/>
            <ac:picMk id="14" creationId="{3177462D-C2AF-40B7-9803-A03F0EB2C3FE}"/>
          </ac:picMkLst>
        </pc:picChg>
      </pc:sldChg>
      <pc:sldChg chg="addSp delSp modSp new mod">
        <pc:chgData name="Jordan Bower" userId="57b90be3-e772-4f28-82a9-6cbcca8eec41" providerId="ADAL" clId="{6D701614-BB9E-4132-BA35-D7B089FC7633}" dt="2022-01-13T20:16:37.534" v="4233" actId="207"/>
        <pc:sldMkLst>
          <pc:docMk/>
          <pc:sldMk cId="1073325050" sldId="600"/>
        </pc:sldMkLst>
        <pc:spChg chg="mod">
          <ac:chgData name="Jordan Bower" userId="57b90be3-e772-4f28-82a9-6cbcca8eec41" providerId="ADAL" clId="{6D701614-BB9E-4132-BA35-D7B089FC7633}" dt="2022-01-13T14:35:32.177" v="2211" actId="20577"/>
          <ac:spMkLst>
            <pc:docMk/>
            <pc:sldMk cId="1073325050" sldId="600"/>
            <ac:spMk id="2" creationId="{A7771E8E-AEB1-491F-83A6-81A1D273ABAF}"/>
          </ac:spMkLst>
        </pc:spChg>
        <pc:spChg chg="del">
          <ac:chgData name="Jordan Bower" userId="57b90be3-e772-4f28-82a9-6cbcca8eec41" providerId="ADAL" clId="{6D701614-BB9E-4132-BA35-D7B089FC7633}" dt="2022-01-13T14:34:30.122" v="2196" actId="478"/>
          <ac:spMkLst>
            <pc:docMk/>
            <pc:sldMk cId="1073325050" sldId="600"/>
            <ac:spMk id="3" creationId="{DFF238E6-AD1F-49D5-8B7E-A1DF7D72AD3F}"/>
          </ac:spMkLst>
        </pc:spChg>
        <pc:spChg chg="add mod">
          <ac:chgData name="Jordan Bower" userId="57b90be3-e772-4f28-82a9-6cbcca8eec41" providerId="ADAL" clId="{6D701614-BB9E-4132-BA35-D7B089FC7633}" dt="2022-01-13T14:34:25.784" v="2195"/>
          <ac:spMkLst>
            <pc:docMk/>
            <pc:sldMk cId="1073325050" sldId="600"/>
            <ac:spMk id="5" creationId="{12EA8F97-EF15-4B50-8E4E-718B6D0666DF}"/>
          </ac:spMkLst>
        </pc:spChg>
        <pc:spChg chg="add mod">
          <ac:chgData name="Jordan Bower" userId="57b90be3-e772-4f28-82a9-6cbcca8eec41" providerId="ADAL" clId="{6D701614-BB9E-4132-BA35-D7B089FC7633}" dt="2022-01-13T14:34:25.784" v="2195"/>
          <ac:spMkLst>
            <pc:docMk/>
            <pc:sldMk cId="1073325050" sldId="600"/>
            <ac:spMk id="6" creationId="{AD1C2F06-9C3B-4D6C-92B7-B45AAE7E6F19}"/>
          </ac:spMkLst>
        </pc:spChg>
        <pc:spChg chg="add del mod">
          <ac:chgData name="Jordan Bower" userId="57b90be3-e772-4f28-82a9-6cbcca8eec41" providerId="ADAL" clId="{6D701614-BB9E-4132-BA35-D7B089FC7633}" dt="2022-01-13T14:35:34.506" v="2213"/>
          <ac:spMkLst>
            <pc:docMk/>
            <pc:sldMk cId="1073325050" sldId="600"/>
            <ac:spMk id="8" creationId="{C2ADDB0C-1652-400A-8239-8A8F8C4D191B}"/>
          </ac:spMkLst>
        </pc:spChg>
        <pc:spChg chg="add mod">
          <ac:chgData name="Jordan Bower" userId="57b90be3-e772-4f28-82a9-6cbcca8eec41" providerId="ADAL" clId="{6D701614-BB9E-4132-BA35-D7B089FC7633}" dt="2022-01-13T20:16:37.534" v="4233" actId="207"/>
          <ac:spMkLst>
            <pc:docMk/>
            <pc:sldMk cId="1073325050" sldId="600"/>
            <ac:spMk id="9" creationId="{2D556AA5-2B85-45E2-9580-BF6AFD2BA12F}"/>
          </ac:spMkLst>
        </pc:spChg>
        <pc:picChg chg="add mod">
          <ac:chgData name="Jordan Bower" userId="57b90be3-e772-4f28-82a9-6cbcca8eec41" providerId="ADAL" clId="{6D701614-BB9E-4132-BA35-D7B089FC7633}" dt="2022-01-13T14:34:25.784" v="2195"/>
          <ac:picMkLst>
            <pc:docMk/>
            <pc:sldMk cId="1073325050" sldId="600"/>
            <ac:picMk id="4" creationId="{B7A2ED81-CE80-4941-8815-D3BAB14210BF}"/>
          </ac:picMkLst>
        </pc:picChg>
      </pc:sldChg>
      <pc:sldChg chg="addSp delSp modSp new mod">
        <pc:chgData name="Jordan Bower" userId="57b90be3-e772-4f28-82a9-6cbcca8eec41" providerId="ADAL" clId="{6D701614-BB9E-4132-BA35-D7B089FC7633}" dt="2022-01-13T20:16:47.414" v="4235" actId="207"/>
        <pc:sldMkLst>
          <pc:docMk/>
          <pc:sldMk cId="838252571" sldId="601"/>
        </pc:sldMkLst>
        <pc:spChg chg="mod">
          <ac:chgData name="Jordan Bower" userId="57b90be3-e772-4f28-82a9-6cbcca8eec41" providerId="ADAL" clId="{6D701614-BB9E-4132-BA35-D7B089FC7633}" dt="2022-01-13T14:44:22.709" v="2425" actId="20577"/>
          <ac:spMkLst>
            <pc:docMk/>
            <pc:sldMk cId="838252571" sldId="601"/>
            <ac:spMk id="2" creationId="{5553E20D-5DD1-4111-A7F9-83DA32EB4027}"/>
          </ac:spMkLst>
        </pc:spChg>
        <pc:spChg chg="del">
          <ac:chgData name="Jordan Bower" userId="57b90be3-e772-4f28-82a9-6cbcca8eec41" providerId="ADAL" clId="{6D701614-BB9E-4132-BA35-D7B089FC7633}" dt="2022-01-13T14:43:04.436" v="2394" actId="478"/>
          <ac:spMkLst>
            <pc:docMk/>
            <pc:sldMk cId="838252571" sldId="601"/>
            <ac:spMk id="3" creationId="{8BFD5352-2471-478A-A582-E007D37569A2}"/>
          </ac:spMkLst>
        </pc:spChg>
        <pc:spChg chg="add mod">
          <ac:chgData name="Jordan Bower" userId="57b90be3-e772-4f28-82a9-6cbcca8eec41" providerId="ADAL" clId="{6D701614-BB9E-4132-BA35-D7B089FC7633}" dt="2022-01-13T20:16:43.524" v="4234" actId="207"/>
          <ac:spMkLst>
            <pc:docMk/>
            <pc:sldMk cId="838252571" sldId="601"/>
            <ac:spMk id="5" creationId="{E0F1D8B0-59DB-4B1D-BB9D-702944E45365}"/>
          </ac:spMkLst>
        </pc:spChg>
        <pc:spChg chg="add mod">
          <ac:chgData name="Jordan Bower" userId="57b90be3-e772-4f28-82a9-6cbcca8eec41" providerId="ADAL" clId="{6D701614-BB9E-4132-BA35-D7B089FC7633}" dt="2022-01-13T20:16:47.414" v="4235" actId="207"/>
          <ac:spMkLst>
            <pc:docMk/>
            <pc:sldMk cId="838252571" sldId="601"/>
            <ac:spMk id="7" creationId="{C322493E-D457-436B-B552-AF4E0809AAF3}"/>
          </ac:spMkLst>
        </pc:spChg>
        <pc:spChg chg="add del">
          <ac:chgData name="Jordan Bower" userId="57b90be3-e772-4f28-82a9-6cbcca8eec41" providerId="ADAL" clId="{6D701614-BB9E-4132-BA35-D7B089FC7633}" dt="2022-01-13T14:54:24.819" v="2441" actId="11529"/>
          <ac:spMkLst>
            <pc:docMk/>
            <pc:sldMk cId="838252571" sldId="601"/>
            <ac:spMk id="10" creationId="{691E8A24-6297-4D4D-A833-F530C5038169}"/>
          </ac:spMkLst>
        </pc:spChg>
        <pc:spChg chg="add mod">
          <ac:chgData name="Jordan Bower" userId="57b90be3-e772-4f28-82a9-6cbcca8eec41" providerId="ADAL" clId="{6D701614-BB9E-4132-BA35-D7B089FC7633}" dt="2022-01-13T14:56:11.281" v="2464" actId="1582"/>
          <ac:spMkLst>
            <pc:docMk/>
            <pc:sldMk cId="838252571" sldId="601"/>
            <ac:spMk id="12" creationId="{A95D620E-F89D-4916-91E8-7675387DD22C}"/>
          </ac:spMkLst>
        </pc:spChg>
        <pc:spChg chg="add mod">
          <ac:chgData name="Jordan Bower" userId="57b90be3-e772-4f28-82a9-6cbcca8eec41" providerId="ADAL" clId="{6D701614-BB9E-4132-BA35-D7B089FC7633}" dt="2022-01-13T14:56:35.592" v="2468" actId="1582"/>
          <ac:spMkLst>
            <pc:docMk/>
            <pc:sldMk cId="838252571" sldId="601"/>
            <ac:spMk id="13" creationId="{FB3EA9FA-BCAE-4062-AEF5-62BB2B4B146C}"/>
          </ac:spMkLst>
        </pc:spChg>
        <pc:spChg chg="add mod">
          <ac:chgData name="Jordan Bower" userId="57b90be3-e772-4f28-82a9-6cbcca8eec41" providerId="ADAL" clId="{6D701614-BB9E-4132-BA35-D7B089FC7633}" dt="2022-01-13T15:18:21.545" v="2768" actId="571"/>
          <ac:spMkLst>
            <pc:docMk/>
            <pc:sldMk cId="838252571" sldId="601"/>
            <ac:spMk id="14" creationId="{864817F2-21B2-457B-9B5C-6578CD2BCBA9}"/>
          </ac:spMkLst>
        </pc:spChg>
        <pc:picChg chg="add del mod">
          <ac:chgData name="Jordan Bower" userId="57b90be3-e772-4f28-82a9-6cbcca8eec41" providerId="ADAL" clId="{6D701614-BB9E-4132-BA35-D7B089FC7633}" dt="2022-01-13T14:53:07.287" v="2426" actId="478"/>
          <ac:picMkLst>
            <pc:docMk/>
            <pc:sldMk cId="838252571" sldId="601"/>
            <ac:picMk id="4" creationId="{5763E7CA-2608-4161-A203-A197E2B16E25}"/>
          </ac:picMkLst>
        </pc:picChg>
        <pc:picChg chg="add del mod">
          <ac:chgData name="Jordan Bower" userId="57b90be3-e772-4f28-82a9-6cbcca8eec41" providerId="ADAL" clId="{6D701614-BB9E-4132-BA35-D7B089FC7633}" dt="2022-01-13T14:54:27.585" v="2442" actId="478"/>
          <ac:picMkLst>
            <pc:docMk/>
            <pc:sldMk cId="838252571" sldId="601"/>
            <ac:picMk id="6" creationId="{11BADA9A-6839-432E-A58A-EDCBB93B5260}"/>
          </ac:picMkLst>
        </pc:picChg>
        <pc:picChg chg="add mod">
          <ac:chgData name="Jordan Bower" userId="57b90be3-e772-4f28-82a9-6cbcca8eec41" providerId="ADAL" clId="{6D701614-BB9E-4132-BA35-D7B089FC7633}" dt="2022-01-13T14:54:47.282" v="2447" actId="1076"/>
          <ac:picMkLst>
            <pc:docMk/>
            <pc:sldMk cId="838252571" sldId="601"/>
            <ac:picMk id="9" creationId="{CD6B5038-9B0D-4C78-A308-31AD88184511}"/>
          </ac:picMkLst>
        </pc:picChg>
        <pc:picChg chg="add mod">
          <ac:chgData name="Jordan Bower" userId="57b90be3-e772-4f28-82a9-6cbcca8eec41" providerId="ADAL" clId="{6D701614-BB9E-4132-BA35-D7B089FC7633}" dt="2022-01-13T14:55:31.183" v="2460"/>
          <ac:picMkLst>
            <pc:docMk/>
            <pc:sldMk cId="838252571" sldId="601"/>
            <ac:picMk id="11" creationId="{11D15F2D-E81F-4559-B9B7-F3501D8D231A}"/>
          </ac:picMkLst>
        </pc:picChg>
        <pc:picChg chg="add mod">
          <ac:chgData name="Jordan Bower" userId="57b90be3-e772-4f28-82a9-6cbcca8eec41" providerId="ADAL" clId="{6D701614-BB9E-4132-BA35-D7B089FC7633}" dt="2022-01-13T15:18:21.545" v="2768" actId="571"/>
          <ac:picMkLst>
            <pc:docMk/>
            <pc:sldMk cId="838252571" sldId="601"/>
            <ac:picMk id="15" creationId="{BDE2B5F3-2B1D-4BC8-87B7-58E6231609D4}"/>
          </ac:picMkLst>
        </pc:picChg>
      </pc:sldChg>
      <pc:sldChg chg="addSp delSp modSp new mod">
        <pc:chgData name="Jordan Bower" userId="57b90be3-e772-4f28-82a9-6cbcca8eec41" providerId="ADAL" clId="{6D701614-BB9E-4132-BA35-D7B089FC7633}" dt="2022-01-13T15:36:05.716" v="2974" actId="14100"/>
        <pc:sldMkLst>
          <pc:docMk/>
          <pc:sldMk cId="836597976" sldId="602"/>
        </pc:sldMkLst>
        <pc:spChg chg="mod">
          <ac:chgData name="Jordan Bower" userId="57b90be3-e772-4f28-82a9-6cbcca8eec41" providerId="ADAL" clId="{6D701614-BB9E-4132-BA35-D7B089FC7633}" dt="2022-01-13T15:06:55.020" v="2621" actId="20577"/>
          <ac:spMkLst>
            <pc:docMk/>
            <pc:sldMk cId="836597976" sldId="602"/>
            <ac:spMk id="2" creationId="{95A9FE92-DB39-4C93-899C-019FC105CA72}"/>
          </ac:spMkLst>
        </pc:spChg>
        <pc:spChg chg="del">
          <ac:chgData name="Jordan Bower" userId="57b90be3-e772-4f28-82a9-6cbcca8eec41" providerId="ADAL" clId="{6D701614-BB9E-4132-BA35-D7B089FC7633}" dt="2022-01-13T15:06:17.138" v="2558" actId="478"/>
          <ac:spMkLst>
            <pc:docMk/>
            <pc:sldMk cId="836597976" sldId="602"/>
            <ac:spMk id="3" creationId="{DA3D3F9F-7098-4131-A0AC-FD742E764E74}"/>
          </ac:spMkLst>
        </pc:spChg>
        <pc:spChg chg="add mod">
          <ac:chgData name="Jordan Bower" userId="57b90be3-e772-4f28-82a9-6cbcca8eec41" providerId="ADAL" clId="{6D701614-BB9E-4132-BA35-D7B089FC7633}" dt="2022-01-13T15:06:18.308" v="2559"/>
          <ac:spMkLst>
            <pc:docMk/>
            <pc:sldMk cId="836597976" sldId="602"/>
            <ac:spMk id="5" creationId="{CF7F49E5-5F32-4AC2-80ED-340276CFC45D}"/>
          </ac:spMkLst>
        </pc:spChg>
        <pc:spChg chg="add mod">
          <ac:chgData name="Jordan Bower" userId="57b90be3-e772-4f28-82a9-6cbcca8eec41" providerId="ADAL" clId="{6D701614-BB9E-4132-BA35-D7B089FC7633}" dt="2022-01-13T15:06:18.308" v="2559"/>
          <ac:spMkLst>
            <pc:docMk/>
            <pc:sldMk cId="836597976" sldId="602"/>
            <ac:spMk id="6" creationId="{230C3362-1F4F-454E-A35B-020151A97F73}"/>
          </ac:spMkLst>
        </pc:spChg>
        <pc:spChg chg="add mod">
          <ac:chgData name="Jordan Bower" userId="57b90be3-e772-4f28-82a9-6cbcca8eec41" providerId="ADAL" clId="{6D701614-BB9E-4132-BA35-D7B089FC7633}" dt="2022-01-13T15:36:05.716" v="2974" actId="14100"/>
          <ac:spMkLst>
            <pc:docMk/>
            <pc:sldMk cId="836597976" sldId="602"/>
            <ac:spMk id="7" creationId="{7254521F-BE80-42AD-9F38-8E0787A1B7AE}"/>
          </ac:spMkLst>
        </pc:spChg>
        <pc:picChg chg="add mod">
          <ac:chgData name="Jordan Bower" userId="57b90be3-e772-4f28-82a9-6cbcca8eec41" providerId="ADAL" clId="{6D701614-BB9E-4132-BA35-D7B089FC7633}" dt="2022-01-13T15:06:18.308" v="2559"/>
          <ac:picMkLst>
            <pc:docMk/>
            <pc:sldMk cId="836597976" sldId="602"/>
            <ac:picMk id="4" creationId="{7C7B0286-DC81-48BF-B874-23F556A9C7B0}"/>
          </ac:picMkLst>
        </pc:picChg>
      </pc:sldChg>
      <pc:sldChg chg="addSp delSp modSp new mod">
        <pc:chgData name="Jordan Bower" userId="57b90be3-e772-4f28-82a9-6cbcca8eec41" providerId="ADAL" clId="{6D701614-BB9E-4132-BA35-D7B089FC7633}" dt="2022-01-13T20:17:51.254" v="4241" actId="207"/>
        <pc:sldMkLst>
          <pc:docMk/>
          <pc:sldMk cId="3437688220" sldId="603"/>
        </pc:sldMkLst>
        <pc:spChg chg="mod">
          <ac:chgData name="Jordan Bower" userId="57b90be3-e772-4f28-82a9-6cbcca8eec41" providerId="ADAL" clId="{6D701614-BB9E-4132-BA35-D7B089FC7633}" dt="2022-01-13T15:08:24.011" v="2641" actId="20577"/>
          <ac:spMkLst>
            <pc:docMk/>
            <pc:sldMk cId="3437688220" sldId="603"/>
            <ac:spMk id="2" creationId="{FA45D3B1-5044-4C58-8926-6C0311EDD2D4}"/>
          </ac:spMkLst>
        </pc:spChg>
        <pc:spChg chg="del">
          <ac:chgData name="Jordan Bower" userId="57b90be3-e772-4f28-82a9-6cbcca8eec41" providerId="ADAL" clId="{6D701614-BB9E-4132-BA35-D7B089FC7633}" dt="2022-01-13T15:08:26.814" v="2642" actId="478"/>
          <ac:spMkLst>
            <pc:docMk/>
            <pc:sldMk cId="3437688220" sldId="603"/>
            <ac:spMk id="3" creationId="{AF813AC0-A379-4182-BF92-ECDAD96742C4}"/>
          </ac:spMkLst>
        </pc:spChg>
        <pc:spChg chg="add mod">
          <ac:chgData name="Jordan Bower" userId="57b90be3-e772-4f28-82a9-6cbcca8eec41" providerId="ADAL" clId="{6D701614-BB9E-4132-BA35-D7B089FC7633}" dt="2022-01-13T20:17:51.254" v="4241" actId="207"/>
          <ac:spMkLst>
            <pc:docMk/>
            <pc:sldMk cId="3437688220" sldId="603"/>
            <ac:spMk id="4" creationId="{02EB8421-6FA6-422F-B731-BBCC141676AC}"/>
          </ac:spMkLst>
        </pc:spChg>
        <pc:spChg chg="add mod">
          <ac:chgData name="Jordan Bower" userId="57b90be3-e772-4f28-82a9-6cbcca8eec41" providerId="ADAL" clId="{6D701614-BB9E-4132-BA35-D7B089FC7633}" dt="2022-01-13T15:09:29.959" v="2688" actId="20577"/>
          <ac:spMkLst>
            <pc:docMk/>
            <pc:sldMk cId="3437688220" sldId="603"/>
            <ac:spMk id="5" creationId="{9912C048-5894-4860-A3FA-60DE63BB3D44}"/>
          </ac:spMkLst>
        </pc:spChg>
        <pc:spChg chg="add mod">
          <ac:chgData name="Jordan Bower" userId="57b90be3-e772-4f28-82a9-6cbcca8eec41" providerId="ADAL" clId="{6D701614-BB9E-4132-BA35-D7B089FC7633}" dt="2022-01-13T15:09:19.384" v="2659"/>
          <ac:spMkLst>
            <pc:docMk/>
            <pc:sldMk cId="3437688220" sldId="603"/>
            <ac:spMk id="8" creationId="{EF78CDDC-3ACA-4698-BDA5-16609480FDA9}"/>
          </ac:spMkLst>
        </pc:spChg>
        <pc:spChg chg="add mod">
          <ac:chgData name="Jordan Bower" userId="57b90be3-e772-4f28-82a9-6cbcca8eec41" providerId="ADAL" clId="{6D701614-BB9E-4132-BA35-D7B089FC7633}" dt="2022-01-13T15:09:39.433" v="2689" actId="1076"/>
          <ac:spMkLst>
            <pc:docMk/>
            <pc:sldMk cId="3437688220" sldId="603"/>
            <ac:spMk id="9" creationId="{9369EF38-2EF2-4ED8-B325-A53CB8720403}"/>
          </ac:spMkLst>
        </pc:spChg>
        <pc:picChg chg="add mod">
          <ac:chgData name="Jordan Bower" userId="57b90be3-e772-4f28-82a9-6cbcca8eec41" providerId="ADAL" clId="{6D701614-BB9E-4132-BA35-D7B089FC7633}" dt="2022-01-13T15:09:19.384" v="2659"/>
          <ac:picMkLst>
            <pc:docMk/>
            <pc:sldMk cId="3437688220" sldId="603"/>
            <ac:picMk id="6" creationId="{F4333A40-06DB-48B7-96BB-0F8CBE548810}"/>
          </ac:picMkLst>
        </pc:picChg>
        <pc:picChg chg="add mod">
          <ac:chgData name="Jordan Bower" userId="57b90be3-e772-4f28-82a9-6cbcca8eec41" providerId="ADAL" clId="{6D701614-BB9E-4132-BA35-D7B089FC7633}" dt="2022-01-13T15:09:19.384" v="2659"/>
          <ac:picMkLst>
            <pc:docMk/>
            <pc:sldMk cId="3437688220" sldId="603"/>
            <ac:picMk id="7" creationId="{2EC712C0-F50B-4CA1-B361-C189868FE8E7}"/>
          </ac:picMkLst>
        </pc:picChg>
      </pc:sldChg>
      <pc:sldChg chg="addSp delSp modSp new mod">
        <pc:chgData name="Jordan Bower" userId="57b90be3-e772-4f28-82a9-6cbcca8eec41" providerId="ADAL" clId="{6D701614-BB9E-4132-BA35-D7B089FC7633}" dt="2022-01-13T20:18:57.894" v="4246" actId="207"/>
        <pc:sldMkLst>
          <pc:docMk/>
          <pc:sldMk cId="369623186" sldId="604"/>
        </pc:sldMkLst>
        <pc:spChg chg="mod">
          <ac:chgData name="Jordan Bower" userId="57b90be3-e772-4f28-82a9-6cbcca8eec41" providerId="ADAL" clId="{6D701614-BB9E-4132-BA35-D7B089FC7633}" dt="2022-01-13T15:15:44.032" v="2729" actId="20577"/>
          <ac:spMkLst>
            <pc:docMk/>
            <pc:sldMk cId="369623186" sldId="604"/>
            <ac:spMk id="2" creationId="{DC386A60-6BB0-4303-B7B1-272987940D71}"/>
          </ac:spMkLst>
        </pc:spChg>
        <pc:spChg chg="del">
          <ac:chgData name="Jordan Bower" userId="57b90be3-e772-4f28-82a9-6cbcca8eec41" providerId="ADAL" clId="{6D701614-BB9E-4132-BA35-D7B089FC7633}" dt="2022-01-13T15:15:48.302" v="2730" actId="478"/>
          <ac:spMkLst>
            <pc:docMk/>
            <pc:sldMk cId="369623186" sldId="604"/>
            <ac:spMk id="3" creationId="{B285A236-1946-4F45-95D1-55AF13285CFA}"/>
          </ac:spMkLst>
        </pc:spChg>
        <pc:spChg chg="add mod">
          <ac:chgData name="Jordan Bower" userId="57b90be3-e772-4f28-82a9-6cbcca8eec41" providerId="ADAL" clId="{6D701614-BB9E-4132-BA35-D7B089FC7633}" dt="2022-01-13T15:36:43.274" v="2975"/>
          <ac:spMkLst>
            <pc:docMk/>
            <pc:sldMk cId="369623186" sldId="604"/>
            <ac:spMk id="5" creationId="{09487C86-FD1E-485A-B2CB-450DBD64BB8B}"/>
          </ac:spMkLst>
        </pc:spChg>
        <pc:spChg chg="add mod">
          <ac:chgData name="Jordan Bower" userId="57b90be3-e772-4f28-82a9-6cbcca8eec41" providerId="ADAL" clId="{6D701614-BB9E-4132-BA35-D7B089FC7633}" dt="2022-01-13T15:36:43.274" v="2975"/>
          <ac:spMkLst>
            <pc:docMk/>
            <pc:sldMk cId="369623186" sldId="604"/>
            <ac:spMk id="6" creationId="{61BC54D5-27B8-4F06-B526-A33D424B5342}"/>
          </ac:spMkLst>
        </pc:spChg>
        <pc:spChg chg="add mod">
          <ac:chgData name="Jordan Bower" userId="57b90be3-e772-4f28-82a9-6cbcca8eec41" providerId="ADAL" clId="{6D701614-BB9E-4132-BA35-D7B089FC7633}" dt="2022-01-13T20:18:57.894" v="4246" actId="207"/>
          <ac:spMkLst>
            <pc:docMk/>
            <pc:sldMk cId="369623186" sldId="604"/>
            <ac:spMk id="7" creationId="{DF364EB3-684A-46B7-9FC7-1D420D072660}"/>
          </ac:spMkLst>
        </pc:spChg>
        <pc:picChg chg="add mod">
          <ac:chgData name="Jordan Bower" userId="57b90be3-e772-4f28-82a9-6cbcca8eec41" providerId="ADAL" clId="{6D701614-BB9E-4132-BA35-D7B089FC7633}" dt="2022-01-13T15:36:43.274" v="2975"/>
          <ac:picMkLst>
            <pc:docMk/>
            <pc:sldMk cId="369623186" sldId="604"/>
            <ac:picMk id="4" creationId="{AD9ACD5B-A340-4ECE-BEDE-7E990B609F01}"/>
          </ac:picMkLst>
        </pc:picChg>
      </pc:sldChg>
      <pc:sldChg chg="addSp delSp modSp new mod">
        <pc:chgData name="Jordan Bower" userId="57b90be3-e772-4f28-82a9-6cbcca8eec41" providerId="ADAL" clId="{6D701614-BB9E-4132-BA35-D7B089FC7633}" dt="2022-01-13T18:22:06.198" v="3748" actId="571"/>
        <pc:sldMkLst>
          <pc:docMk/>
          <pc:sldMk cId="3781038395" sldId="605"/>
        </pc:sldMkLst>
        <pc:spChg chg="mod">
          <ac:chgData name="Jordan Bower" userId="57b90be3-e772-4f28-82a9-6cbcca8eec41" providerId="ADAL" clId="{6D701614-BB9E-4132-BA35-D7B089FC7633}" dt="2022-01-13T15:16:39.669" v="2745" actId="20577"/>
          <ac:spMkLst>
            <pc:docMk/>
            <pc:sldMk cId="3781038395" sldId="605"/>
            <ac:spMk id="2" creationId="{B0F53919-0037-4388-AAFA-C2605419DA66}"/>
          </ac:spMkLst>
        </pc:spChg>
        <pc:spChg chg="del">
          <ac:chgData name="Jordan Bower" userId="57b90be3-e772-4f28-82a9-6cbcca8eec41" providerId="ADAL" clId="{6D701614-BB9E-4132-BA35-D7B089FC7633}" dt="2022-01-13T15:16:31.135" v="2732" actId="478"/>
          <ac:spMkLst>
            <pc:docMk/>
            <pc:sldMk cId="3781038395" sldId="605"/>
            <ac:spMk id="3" creationId="{86C4A16B-BD76-4660-82E4-158733DE30C1}"/>
          </ac:spMkLst>
        </pc:spChg>
        <pc:spChg chg="add mod">
          <ac:chgData name="Jordan Bower" userId="57b90be3-e772-4f28-82a9-6cbcca8eec41" providerId="ADAL" clId="{6D701614-BB9E-4132-BA35-D7B089FC7633}" dt="2022-01-13T15:17:28.596" v="2746"/>
          <ac:spMkLst>
            <pc:docMk/>
            <pc:sldMk cId="3781038395" sldId="605"/>
            <ac:spMk id="5" creationId="{92CFC525-15C7-407E-A459-AD2E88EED9A2}"/>
          </ac:spMkLst>
        </pc:spChg>
        <pc:spChg chg="add mod">
          <ac:chgData name="Jordan Bower" userId="57b90be3-e772-4f28-82a9-6cbcca8eec41" providerId="ADAL" clId="{6D701614-BB9E-4132-BA35-D7B089FC7633}" dt="2022-01-13T15:17:28.596" v="2746"/>
          <ac:spMkLst>
            <pc:docMk/>
            <pc:sldMk cId="3781038395" sldId="605"/>
            <ac:spMk id="6" creationId="{3BA7E6AF-7C63-477D-A054-9E9642E9CA42}"/>
          </ac:spMkLst>
        </pc:spChg>
        <pc:spChg chg="add mod">
          <ac:chgData name="Jordan Bower" userId="57b90be3-e772-4f28-82a9-6cbcca8eec41" providerId="ADAL" clId="{6D701614-BB9E-4132-BA35-D7B089FC7633}" dt="2022-01-13T15:28:02.876" v="2968" actId="14100"/>
          <ac:spMkLst>
            <pc:docMk/>
            <pc:sldMk cId="3781038395" sldId="605"/>
            <ac:spMk id="7" creationId="{635BD1C6-F973-4BE4-B467-493C045D14E2}"/>
          </ac:spMkLst>
        </pc:spChg>
        <pc:spChg chg="add mod">
          <ac:chgData name="Jordan Bower" userId="57b90be3-e772-4f28-82a9-6cbcca8eec41" providerId="ADAL" clId="{6D701614-BB9E-4132-BA35-D7B089FC7633}" dt="2022-01-13T18:22:06.198" v="3748" actId="571"/>
          <ac:spMkLst>
            <pc:docMk/>
            <pc:sldMk cId="3781038395" sldId="605"/>
            <ac:spMk id="9" creationId="{B2F878CF-5055-4B25-88CB-AE35E14A7489}"/>
          </ac:spMkLst>
        </pc:spChg>
        <pc:picChg chg="add mod">
          <ac:chgData name="Jordan Bower" userId="57b90be3-e772-4f28-82a9-6cbcca8eec41" providerId="ADAL" clId="{6D701614-BB9E-4132-BA35-D7B089FC7633}" dt="2022-01-13T15:17:28.596" v="2746"/>
          <ac:picMkLst>
            <pc:docMk/>
            <pc:sldMk cId="3781038395" sldId="605"/>
            <ac:picMk id="4" creationId="{23AB599E-BB8E-49C3-ADE3-BF39BBD473CD}"/>
          </ac:picMkLst>
        </pc:picChg>
        <pc:picChg chg="add mod">
          <ac:chgData name="Jordan Bower" userId="57b90be3-e772-4f28-82a9-6cbcca8eec41" providerId="ADAL" clId="{6D701614-BB9E-4132-BA35-D7B089FC7633}" dt="2022-01-13T18:22:06.198" v="3748" actId="571"/>
          <ac:picMkLst>
            <pc:docMk/>
            <pc:sldMk cId="3781038395" sldId="605"/>
            <ac:picMk id="8" creationId="{AA356E43-3F61-4207-94DF-533E80BF601F}"/>
          </ac:picMkLst>
        </pc:picChg>
      </pc:sldChg>
      <pc:sldChg chg="addSp delSp modSp new mod">
        <pc:chgData name="Jordan Bower" userId="57b90be3-e772-4f28-82a9-6cbcca8eec41" providerId="ADAL" clId="{6D701614-BB9E-4132-BA35-D7B089FC7633}" dt="2022-01-13T15:24:58.808" v="2860" actId="20577"/>
        <pc:sldMkLst>
          <pc:docMk/>
          <pc:sldMk cId="3817550886" sldId="606"/>
        </pc:sldMkLst>
        <pc:spChg chg="mod">
          <ac:chgData name="Jordan Bower" userId="57b90be3-e772-4f28-82a9-6cbcca8eec41" providerId="ADAL" clId="{6D701614-BB9E-4132-BA35-D7B089FC7633}" dt="2022-01-13T15:24:58.808" v="2860" actId="20577"/>
          <ac:spMkLst>
            <pc:docMk/>
            <pc:sldMk cId="3817550886" sldId="606"/>
            <ac:spMk id="2" creationId="{72460456-0AC5-40F6-84C6-0DEEAAF30BCD}"/>
          </ac:spMkLst>
        </pc:spChg>
        <pc:spChg chg="del">
          <ac:chgData name="Jordan Bower" userId="57b90be3-e772-4f28-82a9-6cbcca8eec41" providerId="ADAL" clId="{6D701614-BB9E-4132-BA35-D7B089FC7633}" dt="2022-01-13T15:19:11.653" v="2770" actId="478"/>
          <ac:spMkLst>
            <pc:docMk/>
            <pc:sldMk cId="3817550886" sldId="606"/>
            <ac:spMk id="3" creationId="{6D6F3EAF-A1B1-4FAC-B9EC-6B109CE1A67C}"/>
          </ac:spMkLst>
        </pc:spChg>
        <pc:spChg chg="add mod">
          <ac:chgData name="Jordan Bower" userId="57b90be3-e772-4f28-82a9-6cbcca8eec41" providerId="ADAL" clId="{6D701614-BB9E-4132-BA35-D7B089FC7633}" dt="2022-01-13T15:19:30.317" v="2782" actId="20577"/>
          <ac:spMkLst>
            <pc:docMk/>
            <pc:sldMk cId="3817550886" sldId="606"/>
            <ac:spMk id="4" creationId="{0AECF62D-C7C3-4F92-85E9-BA7DEF24F782}"/>
          </ac:spMkLst>
        </pc:spChg>
        <pc:spChg chg="add mod">
          <ac:chgData name="Jordan Bower" userId="57b90be3-e772-4f28-82a9-6cbcca8eec41" providerId="ADAL" clId="{6D701614-BB9E-4132-BA35-D7B089FC7633}" dt="2022-01-13T15:20:16.881" v="2834" actId="113"/>
          <ac:spMkLst>
            <pc:docMk/>
            <pc:sldMk cId="3817550886" sldId="606"/>
            <ac:spMk id="5" creationId="{3B974BBA-9611-46C4-92D1-BE52C5ED0823}"/>
          </ac:spMkLst>
        </pc:spChg>
        <pc:spChg chg="add mod">
          <ac:chgData name="Jordan Bower" userId="57b90be3-e772-4f28-82a9-6cbcca8eec41" providerId="ADAL" clId="{6D701614-BB9E-4132-BA35-D7B089FC7633}" dt="2022-01-13T15:19:21.675" v="2772" actId="1076"/>
          <ac:spMkLst>
            <pc:docMk/>
            <pc:sldMk cId="3817550886" sldId="606"/>
            <ac:spMk id="7" creationId="{51CCF1CF-7CDE-4B33-AB29-2CE76ED75793}"/>
          </ac:spMkLst>
        </pc:spChg>
        <pc:spChg chg="add mod">
          <ac:chgData name="Jordan Bower" userId="57b90be3-e772-4f28-82a9-6cbcca8eec41" providerId="ADAL" clId="{6D701614-BB9E-4132-BA35-D7B089FC7633}" dt="2022-01-13T15:24:38.700" v="2850" actId="208"/>
          <ac:spMkLst>
            <pc:docMk/>
            <pc:sldMk cId="3817550886" sldId="606"/>
            <ac:spMk id="12" creationId="{BBCF6655-F219-4815-8155-5C360EDE9DF6}"/>
          </ac:spMkLst>
        </pc:spChg>
        <pc:picChg chg="add mod">
          <ac:chgData name="Jordan Bower" userId="57b90be3-e772-4f28-82a9-6cbcca8eec41" providerId="ADAL" clId="{6D701614-BB9E-4132-BA35-D7B089FC7633}" dt="2022-01-13T15:19:12.777" v="2771"/>
          <ac:picMkLst>
            <pc:docMk/>
            <pc:sldMk cId="3817550886" sldId="606"/>
            <ac:picMk id="6" creationId="{0A433881-F50A-4492-960C-A0CAB169D124}"/>
          </ac:picMkLst>
        </pc:picChg>
        <pc:picChg chg="add del mod">
          <ac:chgData name="Jordan Bower" userId="57b90be3-e772-4f28-82a9-6cbcca8eec41" providerId="ADAL" clId="{6D701614-BB9E-4132-BA35-D7B089FC7633}" dt="2022-01-13T15:21:57.211" v="2840" actId="478"/>
          <ac:picMkLst>
            <pc:docMk/>
            <pc:sldMk cId="3817550886" sldId="606"/>
            <ac:picMk id="9" creationId="{D1F51068-34EB-4A92-9E05-9A2CD9583370}"/>
          </ac:picMkLst>
        </pc:picChg>
        <pc:picChg chg="add mod">
          <ac:chgData name="Jordan Bower" userId="57b90be3-e772-4f28-82a9-6cbcca8eec41" providerId="ADAL" clId="{6D701614-BB9E-4132-BA35-D7B089FC7633}" dt="2022-01-13T15:24:10.444" v="2846" actId="14100"/>
          <ac:picMkLst>
            <pc:docMk/>
            <pc:sldMk cId="3817550886" sldId="606"/>
            <ac:picMk id="11" creationId="{60158D76-1598-4978-B466-B6D064DD3630}"/>
          </ac:picMkLst>
        </pc:picChg>
      </pc:sldChg>
      <pc:sldChg chg="addSp delSp modSp new mod ord">
        <pc:chgData name="Jordan Bower" userId="57b90be3-e772-4f28-82a9-6cbcca8eec41" providerId="ADAL" clId="{6D701614-BB9E-4132-BA35-D7B089FC7633}" dt="2022-01-13T20:19:16.745" v="4249" actId="207"/>
        <pc:sldMkLst>
          <pc:docMk/>
          <pc:sldMk cId="2683494679" sldId="607"/>
        </pc:sldMkLst>
        <pc:spChg chg="mod">
          <ac:chgData name="Jordan Bower" userId="57b90be3-e772-4f28-82a9-6cbcca8eec41" providerId="ADAL" clId="{6D701614-BB9E-4132-BA35-D7B089FC7633}" dt="2022-01-13T15:29:20.435" v="2973"/>
          <ac:spMkLst>
            <pc:docMk/>
            <pc:sldMk cId="2683494679" sldId="607"/>
            <ac:spMk id="2" creationId="{A965B48F-3764-4BD6-B450-5ED9998ED1C1}"/>
          </ac:spMkLst>
        </pc:spChg>
        <pc:spChg chg="del">
          <ac:chgData name="Jordan Bower" userId="57b90be3-e772-4f28-82a9-6cbcca8eec41" providerId="ADAL" clId="{6D701614-BB9E-4132-BA35-D7B089FC7633}" dt="2022-01-13T15:29:07.724" v="2970" actId="478"/>
          <ac:spMkLst>
            <pc:docMk/>
            <pc:sldMk cId="2683494679" sldId="607"/>
            <ac:spMk id="3" creationId="{BDEE43DD-4804-4379-98A3-C4361E537297}"/>
          </ac:spMkLst>
        </pc:spChg>
        <pc:spChg chg="add mod">
          <ac:chgData name="Jordan Bower" userId="57b90be3-e772-4f28-82a9-6cbcca8eec41" providerId="ADAL" clId="{6D701614-BB9E-4132-BA35-D7B089FC7633}" dt="2022-01-13T20:19:16.745" v="4249" actId="207"/>
          <ac:spMkLst>
            <pc:docMk/>
            <pc:sldMk cId="2683494679" sldId="607"/>
            <ac:spMk id="4" creationId="{82A062D6-00F6-495B-BF6B-D79DAC879100}"/>
          </ac:spMkLst>
        </pc:spChg>
        <pc:spChg chg="add mod">
          <ac:chgData name="Jordan Bower" userId="57b90be3-e772-4f28-82a9-6cbcca8eec41" providerId="ADAL" clId="{6D701614-BB9E-4132-BA35-D7B089FC7633}" dt="2022-01-13T16:26:10.406" v="3080" actId="207"/>
          <ac:spMkLst>
            <pc:docMk/>
            <pc:sldMk cId="2683494679" sldId="607"/>
            <ac:spMk id="7" creationId="{20A6599D-49DD-4D07-964B-33967EAFD2E7}"/>
          </ac:spMkLst>
        </pc:spChg>
        <pc:spChg chg="add mod">
          <ac:chgData name="Jordan Bower" userId="57b90be3-e772-4f28-82a9-6cbcca8eec41" providerId="ADAL" clId="{6D701614-BB9E-4132-BA35-D7B089FC7633}" dt="2022-01-13T16:26:34.145" v="3084" actId="1582"/>
          <ac:spMkLst>
            <pc:docMk/>
            <pc:sldMk cId="2683494679" sldId="607"/>
            <ac:spMk id="8" creationId="{563E3047-D589-4B4D-A965-18A13A7640E2}"/>
          </ac:spMkLst>
        </pc:spChg>
        <pc:spChg chg="add mod">
          <ac:chgData name="Jordan Bower" userId="57b90be3-e772-4f28-82a9-6cbcca8eec41" providerId="ADAL" clId="{6D701614-BB9E-4132-BA35-D7B089FC7633}" dt="2022-01-13T16:26:50.342" v="3087" actId="14100"/>
          <ac:spMkLst>
            <pc:docMk/>
            <pc:sldMk cId="2683494679" sldId="607"/>
            <ac:spMk id="9" creationId="{7C5116C1-40C0-4E19-9BD5-973B6F5CB84E}"/>
          </ac:spMkLst>
        </pc:spChg>
        <pc:picChg chg="add mod">
          <ac:chgData name="Jordan Bower" userId="57b90be3-e772-4f28-82a9-6cbcca8eec41" providerId="ADAL" clId="{6D701614-BB9E-4132-BA35-D7B089FC7633}" dt="2022-01-13T16:25:40.722" v="3076" actId="1076"/>
          <ac:picMkLst>
            <pc:docMk/>
            <pc:sldMk cId="2683494679" sldId="607"/>
            <ac:picMk id="6" creationId="{B2B6B620-A135-48B9-B81F-FDA327205B13}"/>
          </ac:picMkLst>
        </pc:picChg>
      </pc:sldChg>
      <pc:sldChg chg="addSp delSp modSp new mod">
        <pc:chgData name="Jordan Bower" userId="57b90be3-e772-4f28-82a9-6cbcca8eec41" providerId="ADAL" clId="{6D701614-BB9E-4132-BA35-D7B089FC7633}" dt="2022-01-13T20:19:09.754" v="4248" actId="207"/>
        <pc:sldMkLst>
          <pc:docMk/>
          <pc:sldMk cId="928478672" sldId="608"/>
        </pc:sldMkLst>
        <pc:spChg chg="mod">
          <ac:chgData name="Jordan Bower" userId="57b90be3-e772-4f28-82a9-6cbcca8eec41" providerId="ADAL" clId="{6D701614-BB9E-4132-BA35-D7B089FC7633}" dt="2022-01-13T15:38:06.296" v="3027" actId="20577"/>
          <ac:spMkLst>
            <pc:docMk/>
            <pc:sldMk cId="928478672" sldId="608"/>
            <ac:spMk id="2" creationId="{A6AC8D48-11FA-47C2-BE27-31892FAC6667}"/>
          </ac:spMkLst>
        </pc:spChg>
        <pc:spChg chg="del">
          <ac:chgData name="Jordan Bower" userId="57b90be3-e772-4f28-82a9-6cbcca8eec41" providerId="ADAL" clId="{6D701614-BB9E-4132-BA35-D7B089FC7633}" dt="2022-01-13T15:38:00.778" v="3016" actId="478"/>
          <ac:spMkLst>
            <pc:docMk/>
            <pc:sldMk cId="928478672" sldId="608"/>
            <ac:spMk id="3" creationId="{0D614313-3742-4F71-B7BB-368D192F0EE0}"/>
          </ac:spMkLst>
        </pc:spChg>
        <pc:spChg chg="add mod">
          <ac:chgData name="Jordan Bower" userId="57b90be3-e772-4f28-82a9-6cbcca8eec41" providerId="ADAL" clId="{6D701614-BB9E-4132-BA35-D7B089FC7633}" dt="2022-01-13T20:19:04.414" v="4247" actId="207"/>
          <ac:spMkLst>
            <pc:docMk/>
            <pc:sldMk cId="928478672" sldId="608"/>
            <ac:spMk id="4" creationId="{1426892D-6FD3-4BE5-8551-2BC390B39F63}"/>
          </ac:spMkLst>
        </pc:spChg>
        <pc:spChg chg="add mod">
          <ac:chgData name="Jordan Bower" userId="57b90be3-e772-4f28-82a9-6cbcca8eec41" providerId="ADAL" clId="{6D701614-BB9E-4132-BA35-D7B089FC7633}" dt="2022-01-13T20:19:09.754" v="4248" actId="207"/>
          <ac:spMkLst>
            <pc:docMk/>
            <pc:sldMk cId="928478672" sldId="608"/>
            <ac:spMk id="5" creationId="{81FA4D70-CC9D-4DB5-912D-8300663E8FCC}"/>
          </ac:spMkLst>
        </pc:spChg>
        <pc:spChg chg="add mod">
          <ac:chgData name="Jordan Bower" userId="57b90be3-e772-4f28-82a9-6cbcca8eec41" providerId="ADAL" clId="{6D701614-BB9E-4132-BA35-D7B089FC7633}" dt="2022-01-13T15:38:01.705" v="3017"/>
          <ac:spMkLst>
            <pc:docMk/>
            <pc:sldMk cId="928478672" sldId="608"/>
            <ac:spMk id="8" creationId="{50BAD81E-BCC2-4791-8E6A-B84369ECBE80}"/>
          </ac:spMkLst>
        </pc:spChg>
        <pc:spChg chg="add mod">
          <ac:chgData name="Jordan Bower" userId="57b90be3-e772-4f28-82a9-6cbcca8eec41" providerId="ADAL" clId="{6D701614-BB9E-4132-BA35-D7B089FC7633}" dt="2022-01-13T15:38:46.254" v="3043" actId="1076"/>
          <ac:spMkLst>
            <pc:docMk/>
            <pc:sldMk cId="928478672" sldId="608"/>
            <ac:spMk id="9" creationId="{90AF5490-12D5-41B4-BACB-D4337BA2B599}"/>
          </ac:spMkLst>
        </pc:spChg>
        <pc:picChg chg="add mod">
          <ac:chgData name="Jordan Bower" userId="57b90be3-e772-4f28-82a9-6cbcca8eec41" providerId="ADAL" clId="{6D701614-BB9E-4132-BA35-D7B089FC7633}" dt="2022-01-13T15:38:01.705" v="3017"/>
          <ac:picMkLst>
            <pc:docMk/>
            <pc:sldMk cId="928478672" sldId="608"/>
            <ac:picMk id="6" creationId="{227A5FC3-30C2-4CE0-B09A-5FAEB1FF7853}"/>
          </ac:picMkLst>
        </pc:picChg>
        <pc:picChg chg="add mod">
          <ac:chgData name="Jordan Bower" userId="57b90be3-e772-4f28-82a9-6cbcca8eec41" providerId="ADAL" clId="{6D701614-BB9E-4132-BA35-D7B089FC7633}" dt="2022-01-13T15:38:01.705" v="3017"/>
          <ac:picMkLst>
            <pc:docMk/>
            <pc:sldMk cId="928478672" sldId="608"/>
            <ac:picMk id="7" creationId="{47800756-5351-4C6F-8B3D-F34718EDDC95}"/>
          </ac:picMkLst>
        </pc:picChg>
      </pc:sldChg>
      <pc:sldChg chg="delSp modSp new del mod">
        <pc:chgData name="Jordan Bower" userId="57b90be3-e772-4f28-82a9-6cbcca8eec41" providerId="ADAL" clId="{6D701614-BB9E-4132-BA35-D7B089FC7633}" dt="2022-01-13T16:47:28.096" v="3176" actId="47"/>
        <pc:sldMkLst>
          <pc:docMk/>
          <pc:sldMk cId="1991311222" sldId="609"/>
        </pc:sldMkLst>
        <pc:spChg chg="mod">
          <ac:chgData name="Jordan Bower" userId="57b90be3-e772-4f28-82a9-6cbcca8eec41" providerId="ADAL" clId="{6D701614-BB9E-4132-BA35-D7B089FC7633}" dt="2022-01-13T16:23:27.762" v="3055" actId="20577"/>
          <ac:spMkLst>
            <pc:docMk/>
            <pc:sldMk cId="1991311222" sldId="609"/>
            <ac:spMk id="2" creationId="{3D63C6A3-DFEF-4E24-B602-35A71F8966A4}"/>
          </ac:spMkLst>
        </pc:spChg>
        <pc:spChg chg="del">
          <ac:chgData name="Jordan Bower" userId="57b90be3-e772-4f28-82a9-6cbcca8eec41" providerId="ADAL" clId="{6D701614-BB9E-4132-BA35-D7B089FC7633}" dt="2022-01-13T16:23:30.822" v="3056" actId="478"/>
          <ac:spMkLst>
            <pc:docMk/>
            <pc:sldMk cId="1991311222" sldId="609"/>
            <ac:spMk id="3" creationId="{9D0C0942-23B2-4522-B626-86E7414B1DB3}"/>
          </ac:spMkLst>
        </pc:spChg>
      </pc:sldChg>
      <pc:sldChg chg="new del">
        <pc:chgData name="Jordan Bower" userId="57b90be3-e772-4f28-82a9-6cbcca8eec41" providerId="ADAL" clId="{6D701614-BB9E-4132-BA35-D7B089FC7633}" dt="2022-01-13T16:47:29.956" v="3177" actId="47"/>
        <pc:sldMkLst>
          <pc:docMk/>
          <pc:sldMk cId="2633586111" sldId="610"/>
        </pc:sldMkLst>
      </pc:sldChg>
      <pc:sldChg chg="addSp delSp modSp new mod ord">
        <pc:chgData name="Jordan Bower" userId="57b90be3-e772-4f28-82a9-6cbcca8eec41" providerId="ADAL" clId="{6D701614-BB9E-4132-BA35-D7B089FC7633}" dt="2022-01-13T20:19:24.136" v="4250" actId="207"/>
        <pc:sldMkLst>
          <pc:docMk/>
          <pc:sldMk cId="3071421377" sldId="611"/>
        </pc:sldMkLst>
        <pc:spChg chg="mod">
          <ac:chgData name="Jordan Bower" userId="57b90be3-e772-4f28-82a9-6cbcca8eec41" providerId="ADAL" clId="{6D701614-BB9E-4132-BA35-D7B089FC7633}" dt="2022-01-13T16:27:56.582" v="3099" actId="20577"/>
          <ac:spMkLst>
            <pc:docMk/>
            <pc:sldMk cId="3071421377" sldId="611"/>
            <ac:spMk id="2" creationId="{CA5358AC-BBE7-4E6A-8DD3-71B970F8474C}"/>
          </ac:spMkLst>
        </pc:spChg>
        <pc:spChg chg="del">
          <ac:chgData name="Jordan Bower" userId="57b90be3-e772-4f28-82a9-6cbcca8eec41" providerId="ADAL" clId="{6D701614-BB9E-4132-BA35-D7B089FC7633}" dt="2022-01-13T16:27:52.752" v="3089" actId="478"/>
          <ac:spMkLst>
            <pc:docMk/>
            <pc:sldMk cId="3071421377" sldId="611"/>
            <ac:spMk id="3" creationId="{ECBFB26F-27F0-431F-AB8A-ADABFF0D29E4}"/>
          </ac:spMkLst>
        </pc:spChg>
        <pc:spChg chg="add mod">
          <ac:chgData name="Jordan Bower" userId="57b90be3-e772-4f28-82a9-6cbcca8eec41" providerId="ADAL" clId="{6D701614-BB9E-4132-BA35-D7B089FC7633}" dt="2022-01-13T20:19:24.136" v="4250" actId="207"/>
          <ac:spMkLst>
            <pc:docMk/>
            <pc:sldMk cId="3071421377" sldId="611"/>
            <ac:spMk id="4" creationId="{366CC971-FE0C-4286-AC9B-99DA716CCD22}"/>
          </ac:spMkLst>
        </pc:spChg>
        <pc:picChg chg="add mod">
          <ac:chgData name="Jordan Bower" userId="57b90be3-e772-4f28-82a9-6cbcca8eec41" providerId="ADAL" clId="{6D701614-BB9E-4132-BA35-D7B089FC7633}" dt="2022-01-13T16:35:16.191" v="3126" actId="14100"/>
          <ac:picMkLst>
            <pc:docMk/>
            <pc:sldMk cId="3071421377" sldId="611"/>
            <ac:picMk id="6" creationId="{52D0DFE2-9E86-4953-B3D5-0C06906073CB}"/>
          </ac:picMkLst>
        </pc:picChg>
      </pc:sldChg>
      <pc:sldChg chg="addSp delSp modSp new mod ord">
        <pc:chgData name="Jordan Bower" userId="57b90be3-e772-4f28-82a9-6cbcca8eec41" providerId="ADAL" clId="{6D701614-BB9E-4132-BA35-D7B089FC7633}" dt="2022-01-13T20:20:13.878" v="4257" actId="207"/>
        <pc:sldMkLst>
          <pc:docMk/>
          <pc:sldMk cId="2863145956" sldId="612"/>
        </pc:sldMkLst>
        <pc:spChg chg="mod">
          <ac:chgData name="Jordan Bower" userId="57b90be3-e772-4f28-82a9-6cbcca8eec41" providerId="ADAL" clId="{6D701614-BB9E-4132-BA35-D7B089FC7633}" dt="2022-01-13T16:35:30.201" v="3137" actId="20577"/>
          <ac:spMkLst>
            <pc:docMk/>
            <pc:sldMk cId="2863145956" sldId="612"/>
            <ac:spMk id="2" creationId="{730782FE-3A55-47C4-928A-5A68C9E90989}"/>
          </ac:spMkLst>
        </pc:spChg>
        <pc:spChg chg="del">
          <ac:chgData name="Jordan Bower" userId="57b90be3-e772-4f28-82a9-6cbcca8eec41" providerId="ADAL" clId="{6D701614-BB9E-4132-BA35-D7B089FC7633}" dt="2022-01-13T16:35:32.921" v="3138" actId="478"/>
          <ac:spMkLst>
            <pc:docMk/>
            <pc:sldMk cId="2863145956" sldId="612"/>
            <ac:spMk id="3" creationId="{CAE324D9-709B-4757-9923-D8529C22B8BF}"/>
          </ac:spMkLst>
        </pc:spChg>
        <pc:spChg chg="add mod">
          <ac:chgData name="Jordan Bower" userId="57b90be3-e772-4f28-82a9-6cbcca8eec41" providerId="ADAL" clId="{6D701614-BB9E-4132-BA35-D7B089FC7633}" dt="2022-01-13T20:20:13.878" v="4257" actId="207"/>
          <ac:spMkLst>
            <pc:docMk/>
            <pc:sldMk cId="2863145956" sldId="612"/>
            <ac:spMk id="4" creationId="{8A6BFD12-8779-4B61-96FD-C388FFA2DD81}"/>
          </ac:spMkLst>
        </pc:spChg>
        <pc:picChg chg="add del mod">
          <ac:chgData name="Jordan Bower" userId="57b90be3-e772-4f28-82a9-6cbcca8eec41" providerId="ADAL" clId="{6D701614-BB9E-4132-BA35-D7B089FC7633}" dt="2022-01-13T16:39:30.016" v="3161" actId="478"/>
          <ac:picMkLst>
            <pc:docMk/>
            <pc:sldMk cId="2863145956" sldId="612"/>
            <ac:picMk id="6" creationId="{409C9E19-FD94-420B-9DE5-FCAD6EF47C4C}"/>
          </ac:picMkLst>
        </pc:picChg>
        <pc:picChg chg="add mod">
          <ac:chgData name="Jordan Bower" userId="57b90be3-e772-4f28-82a9-6cbcca8eec41" providerId="ADAL" clId="{6D701614-BB9E-4132-BA35-D7B089FC7633}" dt="2022-01-13T16:45:07.991" v="3167" actId="1076"/>
          <ac:picMkLst>
            <pc:docMk/>
            <pc:sldMk cId="2863145956" sldId="612"/>
            <ac:picMk id="8" creationId="{602F2363-1F1C-4F85-9D9E-B398403D38CB}"/>
          </ac:picMkLst>
        </pc:picChg>
      </pc:sldChg>
      <pc:sldChg chg="addSp delSp modSp new mod">
        <pc:chgData name="Jordan Bower" userId="57b90be3-e772-4f28-82a9-6cbcca8eec41" providerId="ADAL" clId="{6D701614-BB9E-4132-BA35-D7B089FC7633}" dt="2022-01-13T20:23:02.034" v="4272" actId="207"/>
        <pc:sldMkLst>
          <pc:docMk/>
          <pc:sldMk cId="2495159230" sldId="613"/>
        </pc:sldMkLst>
        <pc:spChg chg="mod">
          <ac:chgData name="Jordan Bower" userId="57b90be3-e772-4f28-82a9-6cbcca8eec41" providerId="ADAL" clId="{6D701614-BB9E-4132-BA35-D7B089FC7633}" dt="2022-01-13T16:55:57.031" v="3262"/>
          <ac:spMkLst>
            <pc:docMk/>
            <pc:sldMk cId="2495159230" sldId="613"/>
            <ac:spMk id="2" creationId="{8C45A871-89E1-413E-96E7-B45780F07546}"/>
          </ac:spMkLst>
        </pc:spChg>
        <pc:spChg chg="del">
          <ac:chgData name="Jordan Bower" userId="57b90be3-e772-4f28-82a9-6cbcca8eec41" providerId="ADAL" clId="{6D701614-BB9E-4132-BA35-D7B089FC7633}" dt="2022-01-13T16:55:59.781" v="3263" actId="478"/>
          <ac:spMkLst>
            <pc:docMk/>
            <pc:sldMk cId="2495159230" sldId="613"/>
            <ac:spMk id="3" creationId="{28A1D044-37D4-43AC-A45D-D9E11687FC9D}"/>
          </ac:spMkLst>
        </pc:spChg>
        <pc:spChg chg="add mod">
          <ac:chgData name="Jordan Bower" userId="57b90be3-e772-4f28-82a9-6cbcca8eec41" providerId="ADAL" clId="{6D701614-BB9E-4132-BA35-D7B089FC7633}" dt="2022-01-13T20:23:02.034" v="4272" actId="207"/>
          <ac:spMkLst>
            <pc:docMk/>
            <pc:sldMk cId="2495159230" sldId="613"/>
            <ac:spMk id="4" creationId="{915E54F0-07D3-4F22-BBD1-31CA0DC4D74F}"/>
          </ac:spMkLst>
        </pc:spChg>
        <pc:spChg chg="add mod">
          <ac:chgData name="Jordan Bower" userId="57b90be3-e772-4f28-82a9-6cbcca8eec41" providerId="ADAL" clId="{6D701614-BB9E-4132-BA35-D7B089FC7633}" dt="2022-01-13T17:33:54.129" v="3381" actId="1076"/>
          <ac:spMkLst>
            <pc:docMk/>
            <pc:sldMk cId="2495159230" sldId="613"/>
            <ac:spMk id="7" creationId="{5D703598-F9D1-4B05-8607-DF75A3474A1B}"/>
          </ac:spMkLst>
        </pc:spChg>
        <pc:picChg chg="add mod">
          <ac:chgData name="Jordan Bower" userId="57b90be3-e772-4f28-82a9-6cbcca8eec41" providerId="ADAL" clId="{6D701614-BB9E-4132-BA35-D7B089FC7633}" dt="2022-01-13T17:31:11.649" v="3295" actId="1076"/>
          <ac:picMkLst>
            <pc:docMk/>
            <pc:sldMk cId="2495159230" sldId="613"/>
            <ac:picMk id="6" creationId="{295DD06F-5404-4F20-BAA0-0F52136E13C0}"/>
          </ac:picMkLst>
        </pc:picChg>
      </pc:sldChg>
      <pc:sldChg chg="addSp delSp modSp new mod">
        <pc:chgData name="Jordan Bower" userId="57b90be3-e772-4f28-82a9-6cbcca8eec41" providerId="ADAL" clId="{6D701614-BB9E-4132-BA35-D7B089FC7633}" dt="2022-01-13T20:20:56.833" v="4264" actId="2711"/>
        <pc:sldMkLst>
          <pc:docMk/>
          <pc:sldMk cId="2130876865" sldId="614"/>
        </pc:sldMkLst>
        <pc:spChg chg="mod">
          <ac:chgData name="Jordan Bower" userId="57b90be3-e772-4f28-82a9-6cbcca8eec41" providerId="ADAL" clId="{6D701614-BB9E-4132-BA35-D7B089FC7633}" dt="2022-01-13T20:20:42.929" v="4263" actId="207"/>
          <ac:spMkLst>
            <pc:docMk/>
            <pc:sldMk cId="2130876865" sldId="614"/>
            <ac:spMk id="2" creationId="{03481582-C4DD-40AC-9C50-C8895197E012}"/>
          </ac:spMkLst>
        </pc:spChg>
        <pc:spChg chg="del">
          <ac:chgData name="Jordan Bower" userId="57b90be3-e772-4f28-82a9-6cbcca8eec41" providerId="ADAL" clId="{6D701614-BB9E-4132-BA35-D7B089FC7633}" dt="2022-01-13T16:49:50.361" v="3195" actId="478"/>
          <ac:spMkLst>
            <pc:docMk/>
            <pc:sldMk cId="2130876865" sldId="614"/>
            <ac:spMk id="3" creationId="{CCF8DDEB-AAF9-49D4-81AE-F38F43A81280}"/>
          </ac:spMkLst>
        </pc:spChg>
        <pc:spChg chg="add mod">
          <ac:chgData name="Jordan Bower" userId="57b90be3-e772-4f28-82a9-6cbcca8eec41" providerId="ADAL" clId="{6D701614-BB9E-4132-BA35-D7B089FC7633}" dt="2022-01-13T20:20:56.833" v="4264" actId="2711"/>
          <ac:spMkLst>
            <pc:docMk/>
            <pc:sldMk cId="2130876865" sldId="614"/>
            <ac:spMk id="4" creationId="{B90ED7D9-2F51-4098-9258-97027033EBB7}"/>
          </ac:spMkLst>
        </pc:spChg>
        <pc:picChg chg="add mod">
          <ac:chgData name="Jordan Bower" userId="57b90be3-e772-4f28-82a9-6cbcca8eec41" providerId="ADAL" clId="{6D701614-BB9E-4132-BA35-D7B089FC7633}" dt="2022-01-13T16:54:33.610" v="3261" actId="1076"/>
          <ac:picMkLst>
            <pc:docMk/>
            <pc:sldMk cId="2130876865" sldId="614"/>
            <ac:picMk id="6" creationId="{E2D0135E-5667-4759-A236-78625CED8695}"/>
          </ac:picMkLst>
        </pc:picChg>
      </pc:sldChg>
      <pc:sldChg chg="new del">
        <pc:chgData name="Jordan Bower" userId="57b90be3-e772-4f28-82a9-6cbcca8eec41" providerId="ADAL" clId="{6D701614-BB9E-4132-BA35-D7B089FC7633}" dt="2022-01-13T17:31:42.249" v="3297" actId="47"/>
        <pc:sldMkLst>
          <pc:docMk/>
          <pc:sldMk cId="795084942" sldId="615"/>
        </pc:sldMkLst>
      </pc:sldChg>
      <pc:sldChg chg="addSp delSp modSp new mod">
        <pc:chgData name="Jordan Bower" userId="57b90be3-e772-4f28-82a9-6cbcca8eec41" providerId="ADAL" clId="{6D701614-BB9E-4132-BA35-D7B089FC7633}" dt="2022-01-13T20:23:12.104" v="4273" actId="207"/>
        <pc:sldMkLst>
          <pc:docMk/>
          <pc:sldMk cId="984717411" sldId="615"/>
        </pc:sldMkLst>
        <pc:spChg chg="mod">
          <ac:chgData name="Jordan Bower" userId="57b90be3-e772-4f28-82a9-6cbcca8eec41" providerId="ADAL" clId="{6D701614-BB9E-4132-BA35-D7B089FC7633}" dt="2022-01-13T17:34:26.529" v="3423" actId="20577"/>
          <ac:spMkLst>
            <pc:docMk/>
            <pc:sldMk cId="984717411" sldId="615"/>
            <ac:spMk id="2" creationId="{4F80573E-C670-4399-86E5-1B1733FC8B81}"/>
          </ac:spMkLst>
        </pc:spChg>
        <pc:spChg chg="del">
          <ac:chgData name="Jordan Bower" userId="57b90be3-e772-4f28-82a9-6cbcca8eec41" providerId="ADAL" clId="{6D701614-BB9E-4132-BA35-D7B089FC7633}" dt="2022-01-13T17:34:29.730" v="3424" actId="478"/>
          <ac:spMkLst>
            <pc:docMk/>
            <pc:sldMk cId="984717411" sldId="615"/>
            <ac:spMk id="3" creationId="{B8276526-5117-45A6-8291-B2F0BC6D1F7F}"/>
          </ac:spMkLst>
        </pc:spChg>
        <pc:spChg chg="add mod">
          <ac:chgData name="Jordan Bower" userId="57b90be3-e772-4f28-82a9-6cbcca8eec41" providerId="ADAL" clId="{6D701614-BB9E-4132-BA35-D7B089FC7633}" dt="2022-01-13T20:23:12.104" v="4273" actId="207"/>
          <ac:spMkLst>
            <pc:docMk/>
            <pc:sldMk cId="984717411" sldId="615"/>
            <ac:spMk id="4" creationId="{903C8AAF-1251-4077-8D03-D762A59A5C52}"/>
          </ac:spMkLst>
        </pc:spChg>
        <pc:spChg chg="add mod">
          <ac:chgData name="Jordan Bower" userId="57b90be3-e772-4f28-82a9-6cbcca8eec41" providerId="ADAL" clId="{6D701614-BB9E-4132-BA35-D7B089FC7633}" dt="2022-01-13T17:39:58.476" v="3459" actId="208"/>
          <ac:spMkLst>
            <pc:docMk/>
            <pc:sldMk cId="984717411" sldId="615"/>
            <ac:spMk id="9" creationId="{E6BBE971-D5E1-4230-ACFF-C9DEEEA448E5}"/>
          </ac:spMkLst>
        </pc:spChg>
        <pc:spChg chg="add mod">
          <ac:chgData name="Jordan Bower" userId="57b90be3-e772-4f28-82a9-6cbcca8eec41" providerId="ADAL" clId="{6D701614-BB9E-4132-BA35-D7B089FC7633}" dt="2022-01-13T17:40:24.448" v="3463" actId="1582"/>
          <ac:spMkLst>
            <pc:docMk/>
            <pc:sldMk cId="984717411" sldId="615"/>
            <ac:spMk id="10" creationId="{DAA15298-A3F2-4629-A16F-192B4784305F}"/>
          </ac:spMkLst>
        </pc:spChg>
        <pc:spChg chg="add mod">
          <ac:chgData name="Jordan Bower" userId="57b90be3-e772-4f28-82a9-6cbcca8eec41" providerId="ADAL" clId="{6D701614-BB9E-4132-BA35-D7B089FC7633}" dt="2022-01-13T17:41:25.592" v="3468" actId="207"/>
          <ac:spMkLst>
            <pc:docMk/>
            <pc:sldMk cId="984717411" sldId="615"/>
            <ac:spMk id="11" creationId="{C90B4258-30CD-4695-928E-CC37A9DEA0BA}"/>
          </ac:spMkLst>
        </pc:spChg>
        <pc:picChg chg="add del mod">
          <ac:chgData name="Jordan Bower" userId="57b90be3-e772-4f28-82a9-6cbcca8eec41" providerId="ADAL" clId="{6D701614-BB9E-4132-BA35-D7B089FC7633}" dt="2022-01-13T17:36:12.380" v="3441" actId="478"/>
          <ac:picMkLst>
            <pc:docMk/>
            <pc:sldMk cId="984717411" sldId="615"/>
            <ac:picMk id="6" creationId="{18CF68D4-CD82-4A5A-98E6-23E927E4A56B}"/>
          </ac:picMkLst>
        </pc:picChg>
        <pc:picChg chg="add mod">
          <ac:chgData name="Jordan Bower" userId="57b90be3-e772-4f28-82a9-6cbcca8eec41" providerId="ADAL" clId="{6D701614-BB9E-4132-BA35-D7B089FC7633}" dt="2022-01-13T17:36:33.079" v="3447" actId="1076"/>
          <ac:picMkLst>
            <pc:docMk/>
            <pc:sldMk cId="984717411" sldId="615"/>
            <ac:picMk id="8" creationId="{FCBA5403-1AF6-4725-9AC4-3F7D9CDD29AE}"/>
          </ac:picMkLst>
        </pc:picChg>
      </pc:sldChg>
      <pc:sldChg chg="addSp delSp modSp new mod">
        <pc:chgData name="Jordan Bower" userId="57b90be3-e772-4f28-82a9-6cbcca8eec41" providerId="ADAL" clId="{6D701614-BB9E-4132-BA35-D7B089FC7633}" dt="2022-01-13T20:23:22.030" v="4274" actId="207"/>
        <pc:sldMkLst>
          <pc:docMk/>
          <pc:sldMk cId="1355423329" sldId="616"/>
        </pc:sldMkLst>
        <pc:spChg chg="mod">
          <ac:chgData name="Jordan Bower" userId="57b90be3-e772-4f28-82a9-6cbcca8eec41" providerId="ADAL" clId="{6D701614-BB9E-4132-BA35-D7B089FC7633}" dt="2022-01-13T17:51:40.059" v="3498" actId="20577"/>
          <ac:spMkLst>
            <pc:docMk/>
            <pc:sldMk cId="1355423329" sldId="616"/>
            <ac:spMk id="2" creationId="{8632C932-CBB8-435F-8E0E-E2110BB18BEB}"/>
          </ac:spMkLst>
        </pc:spChg>
        <pc:spChg chg="del">
          <ac:chgData name="Jordan Bower" userId="57b90be3-e772-4f28-82a9-6cbcca8eec41" providerId="ADAL" clId="{6D701614-BB9E-4132-BA35-D7B089FC7633}" dt="2022-01-13T17:51:14.809" v="3470" actId="478"/>
          <ac:spMkLst>
            <pc:docMk/>
            <pc:sldMk cId="1355423329" sldId="616"/>
            <ac:spMk id="3" creationId="{D63E8034-6223-45C6-8AC8-BEC13B471680}"/>
          </ac:spMkLst>
        </pc:spChg>
        <pc:spChg chg="add mod">
          <ac:chgData name="Jordan Bower" userId="57b90be3-e772-4f28-82a9-6cbcca8eec41" providerId="ADAL" clId="{6D701614-BB9E-4132-BA35-D7B089FC7633}" dt="2022-01-13T17:52:39.629" v="3499"/>
          <ac:spMkLst>
            <pc:docMk/>
            <pc:sldMk cId="1355423329" sldId="616"/>
            <ac:spMk id="5" creationId="{AA8B2DE7-F1F1-4532-A674-149C892A3FA1}"/>
          </ac:spMkLst>
        </pc:spChg>
        <pc:spChg chg="add mod">
          <ac:chgData name="Jordan Bower" userId="57b90be3-e772-4f28-82a9-6cbcca8eec41" providerId="ADAL" clId="{6D701614-BB9E-4132-BA35-D7B089FC7633}" dt="2022-01-13T17:52:39.629" v="3499"/>
          <ac:spMkLst>
            <pc:docMk/>
            <pc:sldMk cId="1355423329" sldId="616"/>
            <ac:spMk id="6" creationId="{7E47C27B-46AB-4934-8A19-58A43B4D4761}"/>
          </ac:spMkLst>
        </pc:spChg>
        <pc:spChg chg="add mod">
          <ac:chgData name="Jordan Bower" userId="57b90be3-e772-4f28-82a9-6cbcca8eec41" providerId="ADAL" clId="{6D701614-BB9E-4132-BA35-D7B089FC7633}" dt="2022-01-13T20:23:22.030" v="4274" actId="207"/>
          <ac:spMkLst>
            <pc:docMk/>
            <pc:sldMk cId="1355423329" sldId="616"/>
            <ac:spMk id="8" creationId="{3A210CA5-DE78-4DE6-91B4-DE80CABEAC04}"/>
          </ac:spMkLst>
        </pc:spChg>
        <pc:picChg chg="add mod">
          <ac:chgData name="Jordan Bower" userId="57b90be3-e772-4f28-82a9-6cbcca8eec41" providerId="ADAL" clId="{6D701614-BB9E-4132-BA35-D7B089FC7633}" dt="2022-01-13T17:52:39.629" v="3499"/>
          <ac:picMkLst>
            <pc:docMk/>
            <pc:sldMk cId="1355423329" sldId="616"/>
            <ac:picMk id="4" creationId="{8D25E652-164F-419A-BE55-DB912F937CC6}"/>
          </ac:picMkLst>
        </pc:picChg>
      </pc:sldChg>
      <pc:sldChg chg="addSp delSp modSp new mod">
        <pc:chgData name="Jordan Bower" userId="57b90be3-e772-4f28-82a9-6cbcca8eec41" providerId="ADAL" clId="{6D701614-BB9E-4132-BA35-D7B089FC7633}" dt="2022-01-13T20:23:35.074" v="4276" actId="2711"/>
        <pc:sldMkLst>
          <pc:docMk/>
          <pc:sldMk cId="1915701087" sldId="617"/>
        </pc:sldMkLst>
        <pc:spChg chg="mod">
          <ac:chgData name="Jordan Bower" userId="57b90be3-e772-4f28-82a9-6cbcca8eec41" providerId="ADAL" clId="{6D701614-BB9E-4132-BA35-D7B089FC7633}" dt="2022-01-13T17:59:09.008" v="3650" actId="20577"/>
          <ac:spMkLst>
            <pc:docMk/>
            <pc:sldMk cId="1915701087" sldId="617"/>
            <ac:spMk id="2" creationId="{2BD4692E-DD49-4151-9AA1-483643DC467F}"/>
          </ac:spMkLst>
        </pc:spChg>
        <pc:spChg chg="del">
          <ac:chgData name="Jordan Bower" userId="57b90be3-e772-4f28-82a9-6cbcca8eec41" providerId="ADAL" clId="{6D701614-BB9E-4132-BA35-D7B089FC7633}" dt="2022-01-13T17:59:12.039" v="3651" actId="478"/>
          <ac:spMkLst>
            <pc:docMk/>
            <pc:sldMk cId="1915701087" sldId="617"/>
            <ac:spMk id="3" creationId="{F38336B0-0DE4-4081-9BCC-2D33AAD24B95}"/>
          </ac:spMkLst>
        </pc:spChg>
        <pc:spChg chg="add mod">
          <ac:chgData name="Jordan Bower" userId="57b90be3-e772-4f28-82a9-6cbcca8eec41" providerId="ADAL" clId="{6D701614-BB9E-4132-BA35-D7B089FC7633}" dt="2022-01-13T20:23:35.074" v="4276" actId="2711"/>
          <ac:spMkLst>
            <pc:docMk/>
            <pc:sldMk cId="1915701087" sldId="617"/>
            <ac:spMk id="4" creationId="{BA6C77A1-21CE-4073-AC77-23DE9D65D57F}"/>
          </ac:spMkLst>
        </pc:spChg>
        <pc:picChg chg="add mod">
          <ac:chgData name="Jordan Bower" userId="57b90be3-e772-4f28-82a9-6cbcca8eec41" providerId="ADAL" clId="{6D701614-BB9E-4132-BA35-D7B089FC7633}" dt="2022-01-13T18:06:16.128" v="3668" actId="1076"/>
          <ac:picMkLst>
            <pc:docMk/>
            <pc:sldMk cId="1915701087" sldId="617"/>
            <ac:picMk id="6" creationId="{CD36EC4C-1E2D-46B9-8191-46214A5A185C}"/>
          </ac:picMkLst>
        </pc:picChg>
      </pc:sldChg>
      <pc:sldChg chg="addSp delSp modSp new mod">
        <pc:chgData name="Jordan Bower" userId="57b90be3-e772-4f28-82a9-6cbcca8eec41" providerId="ADAL" clId="{6D701614-BB9E-4132-BA35-D7B089FC7633}" dt="2022-01-13T17:56:18.679" v="3624" actId="20577"/>
        <pc:sldMkLst>
          <pc:docMk/>
          <pc:sldMk cId="757432226" sldId="618"/>
        </pc:sldMkLst>
        <pc:spChg chg="mod">
          <ac:chgData name="Jordan Bower" userId="57b90be3-e772-4f28-82a9-6cbcca8eec41" providerId="ADAL" clId="{6D701614-BB9E-4132-BA35-D7B089FC7633}" dt="2022-01-13T17:54:35.668" v="3595" actId="20577"/>
          <ac:spMkLst>
            <pc:docMk/>
            <pc:sldMk cId="757432226" sldId="618"/>
            <ac:spMk id="2" creationId="{19793339-5B94-44FE-BF12-D6C6BA9FBEB6}"/>
          </ac:spMkLst>
        </pc:spChg>
        <pc:spChg chg="del">
          <ac:chgData name="Jordan Bower" userId="57b90be3-e772-4f28-82a9-6cbcca8eec41" providerId="ADAL" clId="{6D701614-BB9E-4132-BA35-D7B089FC7633}" dt="2022-01-13T17:54:38.349" v="3596" actId="478"/>
          <ac:spMkLst>
            <pc:docMk/>
            <pc:sldMk cId="757432226" sldId="618"/>
            <ac:spMk id="3" creationId="{6287BF7E-D2BE-4649-B563-634BB1FDAA52}"/>
          </ac:spMkLst>
        </pc:spChg>
        <pc:spChg chg="add mod">
          <ac:chgData name="Jordan Bower" userId="57b90be3-e772-4f28-82a9-6cbcca8eec41" providerId="ADAL" clId="{6D701614-BB9E-4132-BA35-D7B089FC7633}" dt="2022-01-13T17:55:03.779" v="3597"/>
          <ac:spMkLst>
            <pc:docMk/>
            <pc:sldMk cId="757432226" sldId="618"/>
            <ac:spMk id="4" creationId="{135FAB54-3AB3-441A-B9DB-AA16B3128F0A}"/>
          </ac:spMkLst>
        </pc:spChg>
        <pc:spChg chg="add mod">
          <ac:chgData name="Jordan Bower" userId="57b90be3-e772-4f28-82a9-6cbcca8eec41" providerId="ADAL" clId="{6D701614-BB9E-4132-BA35-D7B089FC7633}" dt="2022-01-13T17:56:18.679" v="3624" actId="20577"/>
          <ac:spMkLst>
            <pc:docMk/>
            <pc:sldMk cId="757432226" sldId="618"/>
            <ac:spMk id="5" creationId="{1ECDC0E4-50AF-44A4-B3FB-339711DD0573}"/>
          </ac:spMkLst>
        </pc:spChg>
        <pc:spChg chg="add mod">
          <ac:chgData name="Jordan Bower" userId="57b90be3-e772-4f28-82a9-6cbcca8eec41" providerId="ADAL" clId="{6D701614-BB9E-4132-BA35-D7B089FC7633}" dt="2022-01-13T17:55:03.779" v="3597"/>
          <ac:spMkLst>
            <pc:docMk/>
            <pc:sldMk cId="757432226" sldId="618"/>
            <ac:spMk id="7" creationId="{D5305CF6-6F4F-4925-84DA-FC5978912E35}"/>
          </ac:spMkLst>
        </pc:spChg>
        <pc:spChg chg="add mod">
          <ac:chgData name="Jordan Bower" userId="57b90be3-e772-4f28-82a9-6cbcca8eec41" providerId="ADAL" clId="{6D701614-BB9E-4132-BA35-D7B089FC7633}" dt="2022-01-13T17:55:39.519" v="3623" actId="1076"/>
          <ac:spMkLst>
            <pc:docMk/>
            <pc:sldMk cId="757432226" sldId="618"/>
            <ac:spMk id="9" creationId="{0E5A8AC5-AA20-4F71-BB26-D25AC1E7CE0C}"/>
          </ac:spMkLst>
        </pc:spChg>
        <pc:picChg chg="add mod">
          <ac:chgData name="Jordan Bower" userId="57b90be3-e772-4f28-82a9-6cbcca8eec41" providerId="ADAL" clId="{6D701614-BB9E-4132-BA35-D7B089FC7633}" dt="2022-01-13T17:55:03.779" v="3597"/>
          <ac:picMkLst>
            <pc:docMk/>
            <pc:sldMk cId="757432226" sldId="618"/>
            <ac:picMk id="6" creationId="{D50BACDC-337D-4630-9EB6-CBB01100407D}"/>
          </ac:picMkLst>
        </pc:picChg>
        <pc:picChg chg="add mod">
          <ac:chgData name="Jordan Bower" userId="57b90be3-e772-4f28-82a9-6cbcca8eec41" providerId="ADAL" clId="{6D701614-BB9E-4132-BA35-D7B089FC7633}" dt="2022-01-13T17:55:03.779" v="3597"/>
          <ac:picMkLst>
            <pc:docMk/>
            <pc:sldMk cId="757432226" sldId="618"/>
            <ac:picMk id="8" creationId="{97D17AE2-88E2-42BE-AED3-21BA404072BF}"/>
          </ac:picMkLst>
        </pc:picChg>
      </pc:sldChg>
      <pc:sldChg chg="addSp delSp modSp new mod">
        <pc:chgData name="Jordan Bower" userId="57b90be3-e772-4f28-82a9-6cbcca8eec41" providerId="ADAL" clId="{6D701614-BB9E-4132-BA35-D7B089FC7633}" dt="2022-01-13T18:22:53.778" v="3783" actId="20577"/>
        <pc:sldMkLst>
          <pc:docMk/>
          <pc:sldMk cId="3780931228" sldId="619"/>
        </pc:sldMkLst>
        <pc:spChg chg="mod">
          <ac:chgData name="Jordan Bower" userId="57b90be3-e772-4f28-82a9-6cbcca8eec41" providerId="ADAL" clId="{6D701614-BB9E-4132-BA35-D7B089FC7633}" dt="2022-01-13T18:21:47.198" v="3746" actId="20577"/>
          <ac:spMkLst>
            <pc:docMk/>
            <pc:sldMk cId="3780931228" sldId="619"/>
            <ac:spMk id="2" creationId="{C2F17C68-76B0-4458-AD28-F87790680A11}"/>
          </ac:spMkLst>
        </pc:spChg>
        <pc:spChg chg="del">
          <ac:chgData name="Jordan Bower" userId="57b90be3-e772-4f28-82a9-6cbcca8eec41" providerId="ADAL" clId="{6D701614-BB9E-4132-BA35-D7B089FC7633}" dt="2022-01-13T18:21:53.438" v="3747" actId="478"/>
          <ac:spMkLst>
            <pc:docMk/>
            <pc:sldMk cId="3780931228" sldId="619"/>
            <ac:spMk id="3" creationId="{7DADB525-FD26-462C-A4BF-E32F257C2B04}"/>
          </ac:spMkLst>
        </pc:spChg>
        <pc:spChg chg="add mod">
          <ac:chgData name="Jordan Bower" userId="57b90be3-e772-4f28-82a9-6cbcca8eec41" providerId="ADAL" clId="{6D701614-BB9E-4132-BA35-D7B089FC7633}" dt="2022-01-13T18:22:53.778" v="3783" actId="20577"/>
          <ac:spMkLst>
            <pc:docMk/>
            <pc:sldMk cId="3780931228" sldId="619"/>
            <ac:spMk id="4" creationId="{903ABCD0-1E34-4AA1-9AEB-A1C0AE8983BC}"/>
          </ac:spMkLst>
        </pc:spChg>
        <pc:spChg chg="add mod">
          <ac:chgData name="Jordan Bower" userId="57b90be3-e772-4f28-82a9-6cbcca8eec41" providerId="ADAL" clId="{6D701614-BB9E-4132-BA35-D7B089FC7633}" dt="2022-01-13T18:22:33.898" v="3749"/>
          <ac:spMkLst>
            <pc:docMk/>
            <pc:sldMk cId="3780931228" sldId="619"/>
            <ac:spMk id="6" creationId="{2B21B451-BDC5-4C84-A9B1-D535CD094315}"/>
          </ac:spMkLst>
        </pc:spChg>
        <pc:spChg chg="add mod">
          <ac:chgData name="Jordan Bower" userId="57b90be3-e772-4f28-82a9-6cbcca8eec41" providerId="ADAL" clId="{6D701614-BB9E-4132-BA35-D7B089FC7633}" dt="2022-01-13T18:22:33.898" v="3749"/>
          <ac:spMkLst>
            <pc:docMk/>
            <pc:sldMk cId="3780931228" sldId="619"/>
            <ac:spMk id="7" creationId="{BE381E66-798F-4B23-9FE8-49C34EA30E2C}"/>
          </ac:spMkLst>
        </pc:spChg>
        <pc:picChg chg="add mod">
          <ac:chgData name="Jordan Bower" userId="57b90be3-e772-4f28-82a9-6cbcca8eec41" providerId="ADAL" clId="{6D701614-BB9E-4132-BA35-D7B089FC7633}" dt="2022-01-13T18:22:33.898" v="3749"/>
          <ac:picMkLst>
            <pc:docMk/>
            <pc:sldMk cId="3780931228" sldId="619"/>
            <ac:picMk id="5" creationId="{C2B9096E-C51C-4C83-B2DB-E0AD30049D9C}"/>
          </ac:picMkLst>
        </pc:picChg>
      </pc:sldChg>
      <pc:sldChg chg="addSp delSp modSp new mod">
        <pc:chgData name="Jordan Bower" userId="57b90be3-e772-4f28-82a9-6cbcca8eec41" providerId="ADAL" clId="{6D701614-BB9E-4132-BA35-D7B089FC7633}" dt="2022-01-13T20:23:48.554" v="4277" actId="207"/>
        <pc:sldMkLst>
          <pc:docMk/>
          <pc:sldMk cId="217683545" sldId="620"/>
        </pc:sldMkLst>
        <pc:spChg chg="mod">
          <ac:chgData name="Jordan Bower" userId="57b90be3-e772-4f28-82a9-6cbcca8eec41" providerId="ADAL" clId="{6D701614-BB9E-4132-BA35-D7B089FC7633}" dt="2022-01-13T18:08:06.218" v="3671"/>
          <ac:spMkLst>
            <pc:docMk/>
            <pc:sldMk cId="217683545" sldId="620"/>
            <ac:spMk id="2" creationId="{97D2C362-DAE3-4DCF-9D3D-414999242044}"/>
          </ac:spMkLst>
        </pc:spChg>
        <pc:spChg chg="del">
          <ac:chgData name="Jordan Bower" userId="57b90be3-e772-4f28-82a9-6cbcca8eec41" providerId="ADAL" clId="{6D701614-BB9E-4132-BA35-D7B089FC7633}" dt="2022-01-13T18:08:08.723" v="3672" actId="478"/>
          <ac:spMkLst>
            <pc:docMk/>
            <pc:sldMk cId="217683545" sldId="620"/>
            <ac:spMk id="3" creationId="{A17848B2-7C8B-4818-8318-6EE01D7F6041}"/>
          </ac:spMkLst>
        </pc:spChg>
        <pc:spChg chg="add mod">
          <ac:chgData name="Jordan Bower" userId="57b90be3-e772-4f28-82a9-6cbcca8eec41" providerId="ADAL" clId="{6D701614-BB9E-4132-BA35-D7B089FC7633}" dt="2022-01-13T20:23:48.554" v="4277" actId="207"/>
          <ac:spMkLst>
            <pc:docMk/>
            <pc:sldMk cId="217683545" sldId="620"/>
            <ac:spMk id="4" creationId="{32CEAD69-5B64-4C67-8079-3A52FE7D1086}"/>
          </ac:spMkLst>
        </pc:spChg>
        <pc:spChg chg="add mod">
          <ac:chgData name="Jordan Bower" userId="57b90be3-e772-4f28-82a9-6cbcca8eec41" providerId="ADAL" clId="{6D701614-BB9E-4132-BA35-D7B089FC7633}" dt="2022-01-13T18:19:08.738" v="3719" actId="1076"/>
          <ac:spMkLst>
            <pc:docMk/>
            <pc:sldMk cId="217683545" sldId="620"/>
            <ac:spMk id="7" creationId="{5BBF1147-F8F9-4FC5-855C-DC8049440A2F}"/>
          </ac:spMkLst>
        </pc:spChg>
        <pc:spChg chg="add mod">
          <ac:chgData name="Jordan Bower" userId="57b90be3-e772-4f28-82a9-6cbcca8eec41" providerId="ADAL" clId="{6D701614-BB9E-4132-BA35-D7B089FC7633}" dt="2022-01-13T18:19:49.195" v="3726" actId="207"/>
          <ac:spMkLst>
            <pc:docMk/>
            <pc:sldMk cId="217683545" sldId="620"/>
            <ac:spMk id="8" creationId="{DFC262EB-08D1-4F88-B38A-35ACBFBB42D3}"/>
          </ac:spMkLst>
        </pc:spChg>
        <pc:spChg chg="add mod">
          <ac:chgData name="Jordan Bower" userId="57b90be3-e772-4f28-82a9-6cbcca8eec41" providerId="ADAL" clId="{6D701614-BB9E-4132-BA35-D7B089FC7633}" dt="2022-01-13T18:20:15.303" v="3731" actId="207"/>
          <ac:spMkLst>
            <pc:docMk/>
            <pc:sldMk cId="217683545" sldId="620"/>
            <ac:spMk id="9" creationId="{6AA1DACC-FEC1-4154-9B53-EAA5FC939EDD}"/>
          </ac:spMkLst>
        </pc:spChg>
        <pc:picChg chg="add mod ord modCrop">
          <ac:chgData name="Jordan Bower" userId="57b90be3-e772-4f28-82a9-6cbcca8eec41" providerId="ADAL" clId="{6D701614-BB9E-4132-BA35-D7B089FC7633}" dt="2022-01-13T18:16:41.328" v="3713" actId="14100"/>
          <ac:picMkLst>
            <pc:docMk/>
            <pc:sldMk cId="217683545" sldId="620"/>
            <ac:picMk id="6" creationId="{A5EF5F14-3A83-4DCA-A61E-F25220E2F3BC}"/>
          </ac:picMkLst>
        </pc:picChg>
      </pc:sldChg>
      <pc:sldChg chg="addSp delSp modSp new mod">
        <pc:chgData name="Jordan Bower" userId="57b90be3-e772-4f28-82a9-6cbcca8eec41" providerId="ADAL" clId="{6D701614-BB9E-4132-BA35-D7B089FC7633}" dt="2022-01-13T18:25:00.168" v="3818" actId="20577"/>
        <pc:sldMkLst>
          <pc:docMk/>
          <pc:sldMk cId="2750085034" sldId="621"/>
        </pc:sldMkLst>
        <pc:spChg chg="mod">
          <ac:chgData name="Jordan Bower" userId="57b90be3-e772-4f28-82a9-6cbcca8eec41" providerId="ADAL" clId="{6D701614-BB9E-4132-BA35-D7B089FC7633}" dt="2022-01-13T18:24:01.368" v="3800" actId="20577"/>
          <ac:spMkLst>
            <pc:docMk/>
            <pc:sldMk cId="2750085034" sldId="621"/>
            <ac:spMk id="2" creationId="{93959DF0-838F-4677-AEC9-020F2992A622}"/>
          </ac:spMkLst>
        </pc:spChg>
        <pc:spChg chg="del">
          <ac:chgData name="Jordan Bower" userId="57b90be3-e772-4f28-82a9-6cbcca8eec41" providerId="ADAL" clId="{6D701614-BB9E-4132-BA35-D7B089FC7633}" dt="2022-01-13T18:23:52.168" v="3799" actId="478"/>
          <ac:spMkLst>
            <pc:docMk/>
            <pc:sldMk cId="2750085034" sldId="621"/>
            <ac:spMk id="3" creationId="{A611D589-2F0B-4788-A060-D13D943E1ABF}"/>
          </ac:spMkLst>
        </pc:spChg>
        <pc:spChg chg="add mod">
          <ac:chgData name="Jordan Bower" userId="57b90be3-e772-4f28-82a9-6cbcca8eec41" providerId="ADAL" clId="{6D701614-BB9E-4132-BA35-D7B089FC7633}" dt="2022-01-13T18:24:28.698" v="3802"/>
          <ac:spMkLst>
            <pc:docMk/>
            <pc:sldMk cId="2750085034" sldId="621"/>
            <ac:spMk id="4" creationId="{3EBE9654-43D9-4F48-80EC-267787387C53}"/>
          </ac:spMkLst>
        </pc:spChg>
        <pc:spChg chg="add mod">
          <ac:chgData name="Jordan Bower" userId="57b90be3-e772-4f28-82a9-6cbcca8eec41" providerId="ADAL" clId="{6D701614-BB9E-4132-BA35-D7B089FC7633}" dt="2022-01-13T18:25:00.168" v="3818" actId="20577"/>
          <ac:spMkLst>
            <pc:docMk/>
            <pc:sldMk cId="2750085034" sldId="621"/>
            <ac:spMk id="5" creationId="{01D178AB-D2D9-4332-A2F3-39660A354F78}"/>
          </ac:spMkLst>
        </pc:spChg>
        <pc:spChg chg="add mod">
          <ac:chgData name="Jordan Bower" userId="57b90be3-e772-4f28-82a9-6cbcca8eec41" providerId="ADAL" clId="{6D701614-BB9E-4132-BA35-D7B089FC7633}" dt="2022-01-13T18:24:28.698" v="3802"/>
          <ac:spMkLst>
            <pc:docMk/>
            <pc:sldMk cId="2750085034" sldId="621"/>
            <ac:spMk id="7" creationId="{10DF2318-0AF5-469C-B926-262D18A2C277}"/>
          </ac:spMkLst>
        </pc:spChg>
        <pc:spChg chg="add mod">
          <ac:chgData name="Jordan Bower" userId="57b90be3-e772-4f28-82a9-6cbcca8eec41" providerId="ADAL" clId="{6D701614-BB9E-4132-BA35-D7B089FC7633}" dt="2022-01-13T18:24:56.228" v="3817" actId="1076"/>
          <ac:spMkLst>
            <pc:docMk/>
            <pc:sldMk cId="2750085034" sldId="621"/>
            <ac:spMk id="9" creationId="{3607778C-C710-4108-9154-A5EDB52E1DC6}"/>
          </ac:spMkLst>
        </pc:spChg>
        <pc:picChg chg="add mod">
          <ac:chgData name="Jordan Bower" userId="57b90be3-e772-4f28-82a9-6cbcca8eec41" providerId="ADAL" clId="{6D701614-BB9E-4132-BA35-D7B089FC7633}" dt="2022-01-13T18:24:28.698" v="3802"/>
          <ac:picMkLst>
            <pc:docMk/>
            <pc:sldMk cId="2750085034" sldId="621"/>
            <ac:picMk id="6" creationId="{EF6E304D-FA65-4ED7-B95B-79A85E86A33D}"/>
          </ac:picMkLst>
        </pc:picChg>
        <pc:picChg chg="add mod">
          <ac:chgData name="Jordan Bower" userId="57b90be3-e772-4f28-82a9-6cbcca8eec41" providerId="ADAL" clId="{6D701614-BB9E-4132-BA35-D7B089FC7633}" dt="2022-01-13T18:24:28.698" v="3802"/>
          <ac:picMkLst>
            <pc:docMk/>
            <pc:sldMk cId="2750085034" sldId="621"/>
            <ac:picMk id="8" creationId="{FE50D5DC-2267-4632-9217-B0594DA60F98}"/>
          </ac:picMkLst>
        </pc:picChg>
      </pc:sldChg>
      <pc:sldChg chg="addSp delSp modSp new mod">
        <pc:chgData name="Jordan Bower" userId="57b90be3-e772-4f28-82a9-6cbcca8eec41" providerId="ADAL" clId="{6D701614-BB9E-4132-BA35-D7B089FC7633}" dt="2022-01-13T20:24:05.154" v="4278" actId="207"/>
        <pc:sldMkLst>
          <pc:docMk/>
          <pc:sldMk cId="2172509501" sldId="622"/>
        </pc:sldMkLst>
        <pc:spChg chg="mod">
          <ac:chgData name="Jordan Bower" userId="57b90be3-e772-4f28-82a9-6cbcca8eec41" providerId="ADAL" clId="{6D701614-BB9E-4132-BA35-D7B089FC7633}" dt="2022-01-13T18:25:08.088" v="3833" actId="20577"/>
          <ac:spMkLst>
            <pc:docMk/>
            <pc:sldMk cId="2172509501" sldId="622"/>
            <ac:spMk id="2" creationId="{BB704157-63EA-45F6-8CDA-0961002BF550}"/>
          </ac:spMkLst>
        </pc:spChg>
        <pc:spChg chg="del">
          <ac:chgData name="Jordan Bower" userId="57b90be3-e772-4f28-82a9-6cbcca8eec41" providerId="ADAL" clId="{6D701614-BB9E-4132-BA35-D7B089FC7633}" dt="2022-01-13T18:25:11.198" v="3834" actId="478"/>
          <ac:spMkLst>
            <pc:docMk/>
            <pc:sldMk cId="2172509501" sldId="622"/>
            <ac:spMk id="3" creationId="{3AB741E3-475B-4A62-8721-BE2E3F8FE631}"/>
          </ac:spMkLst>
        </pc:spChg>
        <pc:spChg chg="add mod">
          <ac:chgData name="Jordan Bower" userId="57b90be3-e772-4f28-82a9-6cbcca8eec41" providerId="ADAL" clId="{6D701614-BB9E-4132-BA35-D7B089FC7633}" dt="2022-01-13T20:24:05.154" v="4278" actId="207"/>
          <ac:spMkLst>
            <pc:docMk/>
            <pc:sldMk cId="2172509501" sldId="622"/>
            <ac:spMk id="4" creationId="{348E799C-DE01-4949-A052-BBD0E4A01DE0}"/>
          </ac:spMkLst>
        </pc:spChg>
        <pc:spChg chg="add mod">
          <ac:chgData name="Jordan Bower" userId="57b90be3-e772-4f28-82a9-6cbcca8eec41" providerId="ADAL" clId="{6D701614-BB9E-4132-BA35-D7B089FC7633}" dt="2022-01-13T18:37:14.580" v="3857" actId="1582"/>
          <ac:spMkLst>
            <pc:docMk/>
            <pc:sldMk cId="2172509501" sldId="622"/>
            <ac:spMk id="7" creationId="{A4FFFEB8-FACF-40DD-A337-F92C358CE276}"/>
          </ac:spMkLst>
        </pc:spChg>
        <pc:picChg chg="add mod">
          <ac:chgData name="Jordan Bower" userId="57b90be3-e772-4f28-82a9-6cbcca8eec41" providerId="ADAL" clId="{6D701614-BB9E-4132-BA35-D7B089FC7633}" dt="2022-01-13T18:36:32.349" v="3852" actId="1076"/>
          <ac:picMkLst>
            <pc:docMk/>
            <pc:sldMk cId="2172509501" sldId="622"/>
            <ac:picMk id="6" creationId="{2AD8309A-D2F1-49FF-BEC5-8E4769981FDB}"/>
          </ac:picMkLst>
        </pc:picChg>
      </pc:sldChg>
      <pc:sldChg chg="addSp delSp modSp new mod">
        <pc:chgData name="Jordan Bower" userId="57b90be3-e772-4f28-82a9-6cbcca8eec41" providerId="ADAL" clId="{6D701614-BB9E-4132-BA35-D7B089FC7633}" dt="2022-01-13T20:24:28.134" v="4282" actId="2711"/>
        <pc:sldMkLst>
          <pc:docMk/>
          <pc:sldMk cId="1988703886" sldId="623"/>
        </pc:sldMkLst>
        <pc:spChg chg="mod">
          <ac:chgData name="Jordan Bower" userId="57b90be3-e772-4f28-82a9-6cbcca8eec41" providerId="ADAL" clId="{6D701614-BB9E-4132-BA35-D7B089FC7633}" dt="2022-01-13T18:40:22.562" v="3875" actId="20577"/>
          <ac:spMkLst>
            <pc:docMk/>
            <pc:sldMk cId="1988703886" sldId="623"/>
            <ac:spMk id="2" creationId="{BFC5EB57-5C1D-49EB-9B58-1B5DCC1F2B0D}"/>
          </ac:spMkLst>
        </pc:spChg>
        <pc:spChg chg="del">
          <ac:chgData name="Jordan Bower" userId="57b90be3-e772-4f28-82a9-6cbcca8eec41" providerId="ADAL" clId="{6D701614-BB9E-4132-BA35-D7B089FC7633}" dt="2022-01-13T18:40:25.457" v="3876" actId="478"/>
          <ac:spMkLst>
            <pc:docMk/>
            <pc:sldMk cId="1988703886" sldId="623"/>
            <ac:spMk id="3" creationId="{06C54867-A0D2-4CA9-8DE7-60D10AB897C4}"/>
          </ac:spMkLst>
        </pc:spChg>
        <pc:spChg chg="add del mod">
          <ac:chgData name="Jordan Bower" userId="57b90be3-e772-4f28-82a9-6cbcca8eec41" providerId="ADAL" clId="{6D701614-BB9E-4132-BA35-D7B089FC7633}" dt="2022-01-13T18:48:03.277" v="3881"/>
          <ac:spMkLst>
            <pc:docMk/>
            <pc:sldMk cId="1988703886" sldId="623"/>
            <ac:spMk id="4" creationId="{03928F27-17CC-49E0-AC93-AFB97112C0AB}"/>
          </ac:spMkLst>
        </pc:spChg>
        <pc:spChg chg="add mod">
          <ac:chgData name="Jordan Bower" userId="57b90be3-e772-4f28-82a9-6cbcca8eec41" providerId="ADAL" clId="{6D701614-BB9E-4132-BA35-D7B089FC7633}" dt="2022-01-13T20:24:28.134" v="4282" actId="2711"/>
          <ac:spMkLst>
            <pc:docMk/>
            <pc:sldMk cId="1988703886" sldId="623"/>
            <ac:spMk id="7" creationId="{C151BC5D-A37C-45F0-9893-D751FFA4D9B2}"/>
          </ac:spMkLst>
        </pc:spChg>
        <pc:spChg chg="add mod">
          <ac:chgData name="Jordan Bower" userId="57b90be3-e772-4f28-82a9-6cbcca8eec41" providerId="ADAL" clId="{6D701614-BB9E-4132-BA35-D7B089FC7633}" dt="2022-01-13T18:51:13.701" v="3919" actId="1582"/>
          <ac:spMkLst>
            <pc:docMk/>
            <pc:sldMk cId="1988703886" sldId="623"/>
            <ac:spMk id="10" creationId="{7C69F39B-8764-4268-9CC8-AD8CE159F8E7}"/>
          </ac:spMkLst>
        </pc:spChg>
        <pc:spChg chg="add mod">
          <ac:chgData name="Jordan Bower" userId="57b90be3-e772-4f28-82a9-6cbcca8eec41" providerId="ADAL" clId="{6D701614-BB9E-4132-BA35-D7B089FC7633}" dt="2022-01-13T18:51:50.147" v="3924" actId="1076"/>
          <ac:spMkLst>
            <pc:docMk/>
            <pc:sldMk cId="1988703886" sldId="623"/>
            <ac:spMk id="11" creationId="{865C112D-1584-4895-82E4-E5BD9F6960E9}"/>
          </ac:spMkLst>
        </pc:spChg>
        <pc:picChg chg="add del mod">
          <ac:chgData name="Jordan Bower" userId="57b90be3-e772-4f28-82a9-6cbcca8eec41" providerId="ADAL" clId="{6D701614-BB9E-4132-BA35-D7B089FC7633}" dt="2022-01-13T18:49:38.657" v="3889" actId="478"/>
          <ac:picMkLst>
            <pc:docMk/>
            <pc:sldMk cId="1988703886" sldId="623"/>
            <ac:picMk id="6" creationId="{58D2B1AF-9B70-49DC-935E-98FEBAC1EED7}"/>
          </ac:picMkLst>
        </pc:picChg>
        <pc:picChg chg="add mod">
          <ac:chgData name="Jordan Bower" userId="57b90be3-e772-4f28-82a9-6cbcca8eec41" providerId="ADAL" clId="{6D701614-BB9E-4132-BA35-D7B089FC7633}" dt="2022-01-13T18:49:56.697" v="3892" actId="27614"/>
          <ac:picMkLst>
            <pc:docMk/>
            <pc:sldMk cId="1988703886" sldId="623"/>
            <ac:picMk id="9" creationId="{7BF58F49-13CF-4EFC-8FBC-D3557D49FFFC}"/>
          </ac:picMkLst>
        </pc:picChg>
      </pc:sldChg>
      <pc:sldChg chg="addSp delSp modSp new mod">
        <pc:chgData name="Jordan Bower" userId="57b90be3-e772-4f28-82a9-6cbcca8eec41" providerId="ADAL" clId="{6D701614-BB9E-4132-BA35-D7B089FC7633}" dt="2022-01-13T20:24:38.714" v="4284" actId="207"/>
        <pc:sldMkLst>
          <pc:docMk/>
          <pc:sldMk cId="3598243734" sldId="624"/>
        </pc:sldMkLst>
        <pc:spChg chg="mod">
          <ac:chgData name="Jordan Bower" userId="57b90be3-e772-4f28-82a9-6cbcca8eec41" providerId="ADAL" clId="{6D701614-BB9E-4132-BA35-D7B089FC7633}" dt="2022-01-13T18:52:58.737" v="3948" actId="20577"/>
          <ac:spMkLst>
            <pc:docMk/>
            <pc:sldMk cId="3598243734" sldId="624"/>
            <ac:spMk id="2" creationId="{ADBE75CD-00C0-4542-B245-073F8EAD9816}"/>
          </ac:spMkLst>
        </pc:spChg>
        <pc:spChg chg="del">
          <ac:chgData name="Jordan Bower" userId="57b90be3-e772-4f28-82a9-6cbcca8eec41" providerId="ADAL" clId="{6D701614-BB9E-4132-BA35-D7B089FC7633}" dt="2022-01-13T18:53:01.627" v="3949" actId="478"/>
          <ac:spMkLst>
            <pc:docMk/>
            <pc:sldMk cId="3598243734" sldId="624"/>
            <ac:spMk id="3" creationId="{44F7EE8F-37AB-4753-B9B1-EBCFDEB4D315}"/>
          </ac:spMkLst>
        </pc:spChg>
        <pc:spChg chg="add mod">
          <ac:chgData name="Jordan Bower" userId="57b90be3-e772-4f28-82a9-6cbcca8eec41" providerId="ADAL" clId="{6D701614-BB9E-4132-BA35-D7B089FC7633}" dt="2022-01-13T20:24:38.714" v="4284" actId="207"/>
          <ac:spMkLst>
            <pc:docMk/>
            <pc:sldMk cId="3598243734" sldId="624"/>
            <ac:spMk id="6" creationId="{CC785B97-C38F-4439-A35A-45D572F17847}"/>
          </ac:spMkLst>
        </pc:spChg>
        <pc:spChg chg="add mod">
          <ac:chgData name="Jordan Bower" userId="57b90be3-e772-4f28-82a9-6cbcca8eec41" providerId="ADAL" clId="{6D701614-BB9E-4132-BA35-D7B089FC7633}" dt="2022-01-13T18:58:03.435" v="3976" actId="1582"/>
          <ac:spMkLst>
            <pc:docMk/>
            <pc:sldMk cId="3598243734" sldId="624"/>
            <ac:spMk id="9" creationId="{26B848F5-AACE-4AEC-9054-0DC889D8E2EA}"/>
          </ac:spMkLst>
        </pc:spChg>
        <pc:spChg chg="add mod">
          <ac:chgData name="Jordan Bower" userId="57b90be3-e772-4f28-82a9-6cbcca8eec41" providerId="ADAL" clId="{6D701614-BB9E-4132-BA35-D7B089FC7633}" dt="2022-01-13T18:58:31.331" v="3981" actId="208"/>
          <ac:spMkLst>
            <pc:docMk/>
            <pc:sldMk cId="3598243734" sldId="624"/>
            <ac:spMk id="10" creationId="{3658D8D0-C898-4ACE-915D-8F089DBF85A3}"/>
          </ac:spMkLst>
        </pc:spChg>
        <pc:picChg chg="add mod">
          <ac:chgData name="Jordan Bower" userId="57b90be3-e772-4f28-82a9-6cbcca8eec41" providerId="ADAL" clId="{6D701614-BB9E-4132-BA35-D7B089FC7633}" dt="2022-01-13T18:57:36.407" v="3972" actId="14100"/>
          <ac:picMkLst>
            <pc:docMk/>
            <pc:sldMk cId="3598243734" sldId="624"/>
            <ac:picMk id="5" creationId="{8B35DFF8-E146-45A9-BDCB-FB095479907E}"/>
          </ac:picMkLst>
        </pc:picChg>
        <pc:picChg chg="add del">
          <ac:chgData name="Jordan Bower" userId="57b90be3-e772-4f28-82a9-6cbcca8eec41" providerId="ADAL" clId="{6D701614-BB9E-4132-BA35-D7B089FC7633}" dt="2022-01-13T18:55:55.277" v="3957" actId="22"/>
          <ac:picMkLst>
            <pc:docMk/>
            <pc:sldMk cId="3598243734" sldId="624"/>
            <ac:picMk id="8" creationId="{5D7D23CF-D85A-4A27-B05F-4983EFDBBEA8}"/>
          </ac:picMkLst>
        </pc:picChg>
      </pc:sldChg>
      <pc:sldChg chg="addSp delSp modSp new mod">
        <pc:chgData name="Jordan Bower" userId="57b90be3-e772-4f28-82a9-6cbcca8eec41" providerId="ADAL" clId="{6D701614-BB9E-4132-BA35-D7B089FC7633}" dt="2022-01-13T19:07:33.607" v="4081" actId="20577"/>
        <pc:sldMkLst>
          <pc:docMk/>
          <pc:sldMk cId="677290427" sldId="625"/>
        </pc:sldMkLst>
        <pc:spChg chg="mod">
          <ac:chgData name="Jordan Bower" userId="57b90be3-e772-4f28-82a9-6cbcca8eec41" providerId="ADAL" clId="{6D701614-BB9E-4132-BA35-D7B089FC7633}" dt="2022-01-13T18:58:45.697" v="4001" actId="20577"/>
          <ac:spMkLst>
            <pc:docMk/>
            <pc:sldMk cId="677290427" sldId="625"/>
            <ac:spMk id="2" creationId="{98616A13-E58C-41F0-BE98-53B7052C8A00}"/>
          </ac:spMkLst>
        </pc:spChg>
        <pc:spChg chg="del">
          <ac:chgData name="Jordan Bower" userId="57b90be3-e772-4f28-82a9-6cbcca8eec41" providerId="ADAL" clId="{6D701614-BB9E-4132-BA35-D7B089FC7633}" dt="2022-01-13T18:58:48.577" v="4002" actId="478"/>
          <ac:spMkLst>
            <pc:docMk/>
            <pc:sldMk cId="677290427" sldId="625"/>
            <ac:spMk id="3" creationId="{5BC90DD1-EE50-4D30-9BD3-67AB154C421D}"/>
          </ac:spMkLst>
        </pc:spChg>
        <pc:spChg chg="add del mod">
          <ac:chgData name="Jordan Bower" userId="57b90be3-e772-4f28-82a9-6cbcca8eec41" providerId="ADAL" clId="{6D701614-BB9E-4132-BA35-D7B089FC7633}" dt="2022-01-13T19:05:17.376" v="4010"/>
          <ac:spMkLst>
            <pc:docMk/>
            <pc:sldMk cId="677290427" sldId="625"/>
            <ac:spMk id="6" creationId="{8F91A7CF-FD5C-4AFD-A1E1-D1D039C44708}"/>
          </ac:spMkLst>
        </pc:spChg>
        <pc:spChg chg="add mod">
          <ac:chgData name="Jordan Bower" userId="57b90be3-e772-4f28-82a9-6cbcca8eec41" providerId="ADAL" clId="{6D701614-BB9E-4132-BA35-D7B089FC7633}" dt="2022-01-13T19:07:33.607" v="4081" actId="20577"/>
          <ac:spMkLst>
            <pc:docMk/>
            <pc:sldMk cId="677290427" sldId="625"/>
            <ac:spMk id="7" creationId="{35224A3A-50EC-4A51-921F-E77C2FEA38B0}"/>
          </ac:spMkLst>
        </pc:spChg>
        <pc:spChg chg="add mod">
          <ac:chgData name="Jordan Bower" userId="57b90be3-e772-4f28-82a9-6cbcca8eec41" providerId="ADAL" clId="{6D701614-BB9E-4132-BA35-D7B089FC7633}" dt="2022-01-13T19:07:06.796" v="4028" actId="1076"/>
          <ac:spMkLst>
            <pc:docMk/>
            <pc:sldMk cId="677290427" sldId="625"/>
            <ac:spMk id="8" creationId="{3C856C93-3E31-4BBC-9B96-38E1D08B489B}"/>
          </ac:spMkLst>
        </pc:spChg>
        <pc:picChg chg="add mod">
          <ac:chgData name="Jordan Bower" userId="57b90be3-e772-4f28-82a9-6cbcca8eec41" providerId="ADAL" clId="{6D701614-BB9E-4132-BA35-D7B089FC7633}" dt="2022-01-13T19:04:50.916" v="4007" actId="1076"/>
          <ac:picMkLst>
            <pc:docMk/>
            <pc:sldMk cId="677290427" sldId="625"/>
            <ac:picMk id="5" creationId="{C649AE47-923B-476F-B210-1751264C6110}"/>
          </ac:picMkLst>
        </pc:picChg>
      </pc:sldChg>
      <pc:sldChg chg="addSp delSp modSp new mod">
        <pc:chgData name="Jordan Bower" userId="57b90be3-e772-4f28-82a9-6cbcca8eec41" providerId="ADAL" clId="{6D701614-BB9E-4132-BA35-D7B089FC7633}" dt="2022-01-13T20:25:02.673" v="4286" actId="2711"/>
        <pc:sldMkLst>
          <pc:docMk/>
          <pc:sldMk cId="2401313681" sldId="626"/>
        </pc:sldMkLst>
        <pc:spChg chg="mod">
          <ac:chgData name="Jordan Bower" userId="57b90be3-e772-4f28-82a9-6cbcca8eec41" providerId="ADAL" clId="{6D701614-BB9E-4132-BA35-D7B089FC7633}" dt="2022-01-13T19:19:33.496" v="4205" actId="20577"/>
          <ac:spMkLst>
            <pc:docMk/>
            <pc:sldMk cId="2401313681" sldId="626"/>
            <ac:spMk id="2" creationId="{D485BA58-6480-4FFA-9B76-65392D7994CA}"/>
          </ac:spMkLst>
        </pc:spChg>
        <pc:spChg chg="del">
          <ac:chgData name="Jordan Bower" userId="57b90be3-e772-4f28-82a9-6cbcca8eec41" providerId="ADAL" clId="{6D701614-BB9E-4132-BA35-D7B089FC7633}" dt="2022-01-13T19:07:51.376" v="4098" actId="478"/>
          <ac:spMkLst>
            <pc:docMk/>
            <pc:sldMk cId="2401313681" sldId="626"/>
            <ac:spMk id="3" creationId="{E94A3C6E-55F7-4BEC-858A-D43187D746B3}"/>
          </ac:spMkLst>
        </pc:spChg>
        <pc:spChg chg="add mod">
          <ac:chgData name="Jordan Bower" userId="57b90be3-e772-4f28-82a9-6cbcca8eec41" providerId="ADAL" clId="{6D701614-BB9E-4132-BA35-D7B089FC7633}" dt="2022-01-13T20:25:02.673" v="4286" actId="2711"/>
          <ac:spMkLst>
            <pc:docMk/>
            <pc:sldMk cId="2401313681" sldId="626"/>
            <ac:spMk id="4" creationId="{57E280A2-92AB-4D04-8456-AE5D73EB81AA}"/>
          </ac:spMkLst>
        </pc:spChg>
        <pc:spChg chg="add mod">
          <ac:chgData name="Jordan Bower" userId="57b90be3-e772-4f28-82a9-6cbcca8eec41" providerId="ADAL" clId="{6D701614-BB9E-4132-BA35-D7B089FC7633}" dt="2022-01-13T19:15:41.326" v="4130" actId="14100"/>
          <ac:spMkLst>
            <pc:docMk/>
            <pc:sldMk cId="2401313681" sldId="626"/>
            <ac:spMk id="7" creationId="{B3A3E8E6-5EFC-4597-A5E7-3F98A3CD2E75}"/>
          </ac:spMkLst>
        </pc:spChg>
        <pc:spChg chg="add mod">
          <ac:chgData name="Jordan Bower" userId="57b90be3-e772-4f28-82a9-6cbcca8eec41" providerId="ADAL" clId="{6D701614-BB9E-4132-BA35-D7B089FC7633}" dt="2022-01-13T19:19:10.986" v="4203" actId="14100"/>
          <ac:spMkLst>
            <pc:docMk/>
            <pc:sldMk cId="2401313681" sldId="626"/>
            <ac:spMk id="8" creationId="{A254A141-46D3-48BD-8B2B-B352B6DA614A}"/>
          </ac:spMkLst>
        </pc:spChg>
        <pc:spChg chg="add mod">
          <ac:chgData name="Jordan Bower" userId="57b90be3-e772-4f28-82a9-6cbcca8eec41" providerId="ADAL" clId="{6D701614-BB9E-4132-BA35-D7B089FC7633}" dt="2022-01-13T19:18:49.467" v="4202" actId="1582"/>
          <ac:spMkLst>
            <pc:docMk/>
            <pc:sldMk cId="2401313681" sldId="626"/>
            <ac:spMk id="9" creationId="{1B117D8B-523E-4B46-884B-E1FE33F57F9F}"/>
          </ac:spMkLst>
        </pc:spChg>
        <pc:spChg chg="add mod">
          <ac:chgData name="Jordan Bower" userId="57b90be3-e772-4f28-82a9-6cbcca8eec41" providerId="ADAL" clId="{6D701614-BB9E-4132-BA35-D7B089FC7633}" dt="2022-01-13T19:20:25.056" v="4212" actId="14100"/>
          <ac:spMkLst>
            <pc:docMk/>
            <pc:sldMk cId="2401313681" sldId="626"/>
            <ac:spMk id="10" creationId="{20F6E2D3-BFDE-4C49-BB04-517C42BF9270}"/>
          </ac:spMkLst>
        </pc:spChg>
        <pc:picChg chg="add mod">
          <ac:chgData name="Jordan Bower" userId="57b90be3-e772-4f28-82a9-6cbcca8eec41" providerId="ADAL" clId="{6D701614-BB9E-4132-BA35-D7B089FC7633}" dt="2022-01-13T19:13:55.956" v="4119" actId="1076"/>
          <ac:picMkLst>
            <pc:docMk/>
            <pc:sldMk cId="2401313681" sldId="626"/>
            <ac:picMk id="6" creationId="{11BA29B3-274E-4A74-B616-46A4467C23FE}"/>
          </ac:picMkLst>
        </pc:picChg>
      </pc:sldChg>
      <pc:sldChg chg="delSp modSp new del mod">
        <pc:chgData name="Jordan Bower" userId="57b90be3-e772-4f28-82a9-6cbcca8eec41" providerId="ADAL" clId="{6D701614-BB9E-4132-BA35-D7B089FC7633}" dt="2022-01-13T19:23:57.776" v="4231" actId="47"/>
        <pc:sldMkLst>
          <pc:docMk/>
          <pc:sldMk cId="1533809848" sldId="627"/>
        </pc:sldMkLst>
        <pc:spChg chg="mod">
          <ac:chgData name="Jordan Bower" userId="57b90be3-e772-4f28-82a9-6cbcca8eec41" providerId="ADAL" clId="{6D701614-BB9E-4132-BA35-D7B089FC7633}" dt="2022-01-13T19:21:17.816" v="4229" actId="20577"/>
          <ac:spMkLst>
            <pc:docMk/>
            <pc:sldMk cId="1533809848" sldId="627"/>
            <ac:spMk id="2" creationId="{709960C4-7BA8-4CCF-8D81-1A125A463FDB}"/>
          </ac:spMkLst>
        </pc:spChg>
        <pc:spChg chg="del">
          <ac:chgData name="Jordan Bower" userId="57b90be3-e772-4f28-82a9-6cbcca8eec41" providerId="ADAL" clId="{6D701614-BB9E-4132-BA35-D7B089FC7633}" dt="2022-01-13T19:21:10.936" v="4214" actId="478"/>
          <ac:spMkLst>
            <pc:docMk/>
            <pc:sldMk cId="1533809848" sldId="627"/>
            <ac:spMk id="3" creationId="{BF5EBC56-9706-486B-9D27-3FE42CADF6FC}"/>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s/slide20.xml"/><Relationship Id="rId7" Type="http://schemas.openxmlformats.org/officeDocument/2006/relationships/slide" Target="../slides/slide41.xml"/><Relationship Id="rId2" Type="http://schemas.openxmlformats.org/officeDocument/2006/relationships/slide" Target="../slides/slide11.xml"/><Relationship Id="rId1" Type="http://schemas.openxmlformats.org/officeDocument/2006/relationships/slide" Target="../slides/slide4.xml"/><Relationship Id="rId6" Type="http://schemas.openxmlformats.org/officeDocument/2006/relationships/slide" Target="../slides/slide37.xml"/><Relationship Id="rId5" Type="http://schemas.openxmlformats.org/officeDocument/2006/relationships/slide" Target="../slides/slide33.xml"/><Relationship Id="rId4" Type="http://schemas.openxmlformats.org/officeDocument/2006/relationships/slide" Target="../slides/slide27.xml"/><Relationship Id="rId9" Type="http://schemas.openxmlformats.org/officeDocument/2006/relationships/image" Target="../media/image3.svg"/></Relationships>
</file>

<file path=ppt/diagrams/_rels/drawing1.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DEE67A-0A2C-4363-A784-364A80B9147E}" type="doc">
      <dgm:prSet loTypeId="urn:microsoft.com/office/officeart/2018/2/layout/IconVerticalSolidList" loCatId="icon" qsTypeId="urn:microsoft.com/office/officeart/2005/8/quickstyle/simple3" qsCatId="simple" csTypeId="urn:microsoft.com/office/officeart/2005/8/colors/accent1_2" csCatId="accent1" phldr="1"/>
      <dgm:spPr/>
      <dgm:t>
        <a:bodyPr/>
        <a:lstStyle/>
        <a:p>
          <a:endParaRPr lang="en-US"/>
        </a:p>
      </dgm:t>
    </dgm:pt>
    <dgm:pt modelId="{33744EF1-C0FC-407F-BE8E-D73D5B28BEE9}">
      <dgm:prSet/>
      <dgm:spPr/>
      <dgm:t>
        <a:bodyPr/>
        <a:lstStyle/>
        <a:p>
          <a:pPr>
            <a:lnSpc>
              <a:spcPct val="100000"/>
            </a:lnSpc>
          </a:pPr>
          <a:r>
            <a:rPr lang="en-US" dirty="0"/>
            <a:t>Cash Reconciliation </a:t>
          </a:r>
        </a:p>
      </dgm:t>
    </dgm:pt>
    <dgm:pt modelId="{2BF0D831-533C-4378-B6F9-2841974ABBED}" type="parTrans" cxnId="{EC5AFD16-E77D-4956-88C5-728E9C23C120}">
      <dgm:prSet/>
      <dgm:spPr/>
      <dgm:t>
        <a:bodyPr/>
        <a:lstStyle/>
        <a:p>
          <a:endParaRPr lang="en-US"/>
        </a:p>
      </dgm:t>
    </dgm:pt>
    <dgm:pt modelId="{94E245E7-DFA3-4BA4-B08B-114BF06C316D}" type="sibTrans" cxnId="{EC5AFD16-E77D-4956-88C5-728E9C23C120}">
      <dgm:prSet/>
      <dgm:spPr/>
      <dgm:t>
        <a:bodyPr/>
        <a:lstStyle/>
        <a:p>
          <a:endParaRPr lang="en-US"/>
        </a:p>
      </dgm:t>
    </dgm:pt>
    <dgm:pt modelId="{AA33FDDD-50E2-46D4-9D7E-A47B124A8824}">
      <dgm:prSet/>
      <dgm:spPr/>
      <dgm:t>
        <a:bodyPr/>
        <a:lstStyle/>
        <a:p>
          <a:pPr>
            <a:lnSpc>
              <a:spcPct val="100000"/>
            </a:lnSpc>
          </a:pPr>
          <a:r>
            <a:rPr lang="en-US" dirty="0"/>
            <a:t>Inventory</a:t>
          </a:r>
        </a:p>
      </dgm:t>
    </dgm:pt>
    <dgm:pt modelId="{5B1196FE-F897-472B-9DCE-CE7C7034EED5}" type="parTrans" cxnId="{12F232F7-7489-4F46-BFCE-30B95CDFA713}">
      <dgm:prSet/>
      <dgm:spPr/>
      <dgm:t>
        <a:bodyPr/>
        <a:lstStyle/>
        <a:p>
          <a:endParaRPr lang="en-US"/>
        </a:p>
      </dgm:t>
    </dgm:pt>
    <dgm:pt modelId="{B67B4E3A-3594-43AC-B7A9-3BD6ACC58522}" type="sibTrans" cxnId="{12F232F7-7489-4F46-BFCE-30B95CDFA713}">
      <dgm:prSet/>
      <dgm:spPr/>
      <dgm:t>
        <a:bodyPr/>
        <a:lstStyle/>
        <a:p>
          <a:endParaRPr lang="en-US"/>
        </a:p>
      </dgm:t>
    </dgm:pt>
    <dgm:pt modelId="{93496987-E2B7-44EA-BB90-7F2D347580F9}">
      <dgm:prSet/>
      <dgm:spPr/>
      <dgm:t>
        <a:bodyPr/>
        <a:lstStyle/>
        <a:p>
          <a:pPr>
            <a:lnSpc>
              <a:spcPct val="100000"/>
            </a:lnSpc>
          </a:pPr>
          <a:r>
            <a:rPr lang="en-US" dirty="0">
              <a:hlinkClick xmlns:r="http://schemas.openxmlformats.org/officeDocument/2006/relationships" r:id="rId1" action="ppaction://hlinksldjump"/>
            </a:rPr>
            <a:t>Expenses</a:t>
          </a:r>
          <a:endParaRPr lang="en-US" dirty="0"/>
        </a:p>
      </dgm:t>
    </dgm:pt>
    <dgm:pt modelId="{E08494E4-C34C-484C-8A7D-5B0A09130CF3}" type="parTrans" cxnId="{475AA617-8581-4930-BA6E-0E2EDBBDC0B7}">
      <dgm:prSet/>
      <dgm:spPr/>
      <dgm:t>
        <a:bodyPr/>
        <a:lstStyle/>
        <a:p>
          <a:endParaRPr lang="en-US"/>
        </a:p>
      </dgm:t>
    </dgm:pt>
    <dgm:pt modelId="{EA2FBD85-26E5-4BC0-BCE8-CEF8CA7E61B8}" type="sibTrans" cxnId="{475AA617-8581-4930-BA6E-0E2EDBBDC0B7}">
      <dgm:prSet/>
      <dgm:spPr/>
      <dgm:t>
        <a:bodyPr/>
        <a:lstStyle/>
        <a:p>
          <a:endParaRPr lang="en-US"/>
        </a:p>
      </dgm:t>
    </dgm:pt>
    <dgm:pt modelId="{A4D88171-2777-4467-8D80-9BECDA3610CE}">
      <dgm:prSet/>
      <dgm:spPr/>
      <dgm:t>
        <a:bodyPr/>
        <a:lstStyle/>
        <a:p>
          <a:pPr>
            <a:lnSpc>
              <a:spcPct val="100000"/>
            </a:lnSpc>
          </a:pPr>
          <a:r>
            <a:rPr lang="en-US" dirty="0">
              <a:hlinkClick xmlns:r="http://schemas.openxmlformats.org/officeDocument/2006/relationships" r:id="rId2" action="ppaction://hlinksldjump"/>
            </a:rPr>
            <a:t>Cash Reconciliation</a:t>
          </a:r>
          <a:endParaRPr lang="en-US" dirty="0"/>
        </a:p>
      </dgm:t>
    </dgm:pt>
    <dgm:pt modelId="{8A6B075A-F7F9-4B7F-8230-9A6F8D34C03F}" type="parTrans" cxnId="{7EC5A47D-3797-4C36-86CE-AF4E57080F99}">
      <dgm:prSet/>
      <dgm:spPr/>
      <dgm:t>
        <a:bodyPr/>
        <a:lstStyle/>
        <a:p>
          <a:endParaRPr lang="en-US"/>
        </a:p>
      </dgm:t>
    </dgm:pt>
    <dgm:pt modelId="{CD52E138-5669-4087-AEA0-C7542E56130C}" type="sibTrans" cxnId="{7EC5A47D-3797-4C36-86CE-AF4E57080F99}">
      <dgm:prSet/>
      <dgm:spPr/>
      <dgm:t>
        <a:bodyPr/>
        <a:lstStyle/>
        <a:p>
          <a:endParaRPr lang="en-US"/>
        </a:p>
      </dgm:t>
    </dgm:pt>
    <dgm:pt modelId="{90DAB423-3C88-4DE7-A38D-1C01D798A8E6}">
      <dgm:prSet/>
      <dgm:spPr/>
      <dgm:t>
        <a:bodyPr/>
        <a:lstStyle/>
        <a:p>
          <a:pPr>
            <a:lnSpc>
              <a:spcPct val="100000"/>
            </a:lnSpc>
          </a:pPr>
          <a:r>
            <a:rPr lang="en-US" dirty="0">
              <a:hlinkClick xmlns:r="http://schemas.openxmlformats.org/officeDocument/2006/relationships" r:id="rId3" action="ppaction://hlinksldjump"/>
            </a:rPr>
            <a:t>NRGT</a:t>
          </a:r>
          <a:endParaRPr lang="en-US" dirty="0"/>
        </a:p>
      </dgm:t>
    </dgm:pt>
    <dgm:pt modelId="{B9D8FF82-A4A2-44AD-B5E0-C2EEB1B08BE5}" type="parTrans" cxnId="{4E6F1ACB-7373-43A9-8D25-E65DFE2865CA}">
      <dgm:prSet/>
      <dgm:spPr/>
      <dgm:t>
        <a:bodyPr/>
        <a:lstStyle/>
        <a:p>
          <a:endParaRPr lang="en-US"/>
        </a:p>
      </dgm:t>
    </dgm:pt>
    <dgm:pt modelId="{61BCA7E0-0A59-4D0B-9C49-6517348A39C2}" type="sibTrans" cxnId="{4E6F1ACB-7373-43A9-8D25-E65DFE2865CA}">
      <dgm:prSet/>
      <dgm:spPr/>
      <dgm:t>
        <a:bodyPr/>
        <a:lstStyle/>
        <a:p>
          <a:endParaRPr lang="en-US"/>
        </a:p>
      </dgm:t>
    </dgm:pt>
    <dgm:pt modelId="{FF0293A1-C19F-4BAB-95C4-79E17692D873}">
      <dgm:prSet/>
      <dgm:spPr/>
      <dgm:t>
        <a:bodyPr/>
        <a:lstStyle/>
        <a:p>
          <a:pPr>
            <a:lnSpc>
              <a:spcPct val="100000"/>
            </a:lnSpc>
          </a:pPr>
          <a:r>
            <a:rPr lang="en-US" dirty="0">
              <a:hlinkClick xmlns:r="http://schemas.openxmlformats.org/officeDocument/2006/relationships" r:id="rId4" action="ppaction://hlinksldjump"/>
            </a:rPr>
            <a:t>Write-Offs</a:t>
          </a:r>
          <a:endParaRPr lang="en-US" dirty="0"/>
        </a:p>
      </dgm:t>
    </dgm:pt>
    <dgm:pt modelId="{D8D93997-090C-4C80-8192-E6AC4C352E11}" type="parTrans" cxnId="{ABDD4D67-F2DB-407E-81CE-C8D02895B6F7}">
      <dgm:prSet/>
      <dgm:spPr/>
      <dgm:t>
        <a:bodyPr/>
        <a:lstStyle/>
        <a:p>
          <a:endParaRPr lang="en-US"/>
        </a:p>
      </dgm:t>
    </dgm:pt>
    <dgm:pt modelId="{71DA3589-EE7F-443F-9F9D-22A885E42464}" type="sibTrans" cxnId="{ABDD4D67-F2DB-407E-81CE-C8D02895B6F7}">
      <dgm:prSet/>
      <dgm:spPr/>
      <dgm:t>
        <a:bodyPr/>
        <a:lstStyle/>
        <a:p>
          <a:endParaRPr lang="en-US"/>
        </a:p>
      </dgm:t>
    </dgm:pt>
    <dgm:pt modelId="{0492BEC2-6051-4713-B654-EAC70ED627E8}">
      <dgm:prSet/>
      <dgm:spPr/>
      <dgm:t>
        <a:bodyPr/>
        <a:lstStyle/>
        <a:p>
          <a:pPr>
            <a:lnSpc>
              <a:spcPct val="100000"/>
            </a:lnSpc>
          </a:pPr>
          <a:r>
            <a:rPr lang="en-US" dirty="0">
              <a:hlinkClick xmlns:r="http://schemas.openxmlformats.org/officeDocument/2006/relationships" r:id="rId5" action="ppaction://hlinksldjump"/>
            </a:rPr>
            <a:t>Checking and processing price change tickets</a:t>
          </a:r>
          <a:endParaRPr lang="en-US" dirty="0"/>
        </a:p>
      </dgm:t>
    </dgm:pt>
    <dgm:pt modelId="{3F1CA05C-CBD3-433B-8EE6-844E19E33E1E}" type="parTrans" cxnId="{5621DDCA-8443-42FC-8069-8A98C93FB0F2}">
      <dgm:prSet/>
      <dgm:spPr/>
      <dgm:t>
        <a:bodyPr/>
        <a:lstStyle/>
        <a:p>
          <a:endParaRPr lang="en-US"/>
        </a:p>
      </dgm:t>
    </dgm:pt>
    <dgm:pt modelId="{FD554D7A-208D-477B-AA4B-BC3BDBE0A2C5}" type="sibTrans" cxnId="{5621DDCA-8443-42FC-8069-8A98C93FB0F2}">
      <dgm:prSet/>
      <dgm:spPr/>
      <dgm:t>
        <a:bodyPr/>
        <a:lstStyle/>
        <a:p>
          <a:endParaRPr lang="en-US"/>
        </a:p>
      </dgm:t>
    </dgm:pt>
    <dgm:pt modelId="{3620D369-819F-43B1-8FFE-5000B79E6D8D}">
      <dgm:prSet/>
      <dgm:spPr/>
      <dgm:t>
        <a:bodyPr/>
        <a:lstStyle/>
        <a:p>
          <a:pPr>
            <a:lnSpc>
              <a:spcPct val="100000"/>
            </a:lnSpc>
          </a:pPr>
          <a:r>
            <a:rPr lang="en-US" dirty="0">
              <a:hlinkClick xmlns:r="http://schemas.openxmlformats.org/officeDocument/2006/relationships" r:id="rId6" action="ppaction://hlinksldjump"/>
            </a:rPr>
            <a:t>Item Group Reconciliation</a:t>
          </a:r>
          <a:endParaRPr lang="en-US" dirty="0"/>
        </a:p>
      </dgm:t>
    </dgm:pt>
    <dgm:pt modelId="{BEFA7701-29CC-4943-BECE-7244622E08DC}" type="parTrans" cxnId="{4B871D1F-C78E-4619-BE0F-6F2417AF9BF8}">
      <dgm:prSet/>
      <dgm:spPr/>
      <dgm:t>
        <a:bodyPr/>
        <a:lstStyle/>
        <a:p>
          <a:endParaRPr lang="en-US"/>
        </a:p>
      </dgm:t>
    </dgm:pt>
    <dgm:pt modelId="{6E3C0E35-446B-4772-A2F8-AD4B802470CA}" type="sibTrans" cxnId="{4B871D1F-C78E-4619-BE0F-6F2417AF9BF8}">
      <dgm:prSet/>
      <dgm:spPr/>
      <dgm:t>
        <a:bodyPr/>
        <a:lstStyle/>
        <a:p>
          <a:endParaRPr lang="en-US"/>
        </a:p>
      </dgm:t>
    </dgm:pt>
    <dgm:pt modelId="{23DC1B2B-C154-4DD7-AAEF-3CE08F836D80}">
      <dgm:prSet/>
      <dgm:spPr/>
      <dgm:t>
        <a:bodyPr/>
        <a:lstStyle/>
        <a:p>
          <a:pPr>
            <a:lnSpc>
              <a:spcPct val="100000"/>
            </a:lnSpc>
          </a:pPr>
          <a:r>
            <a:rPr lang="en-US" dirty="0">
              <a:hlinkClick xmlns:r="http://schemas.openxmlformats.org/officeDocument/2006/relationships" r:id="rId7" action="ppaction://hlinksldjump"/>
            </a:rPr>
            <a:t>Inventory Audit</a:t>
          </a:r>
          <a:endParaRPr lang="en-US" dirty="0"/>
        </a:p>
      </dgm:t>
    </dgm:pt>
    <dgm:pt modelId="{4955E3E9-959F-4451-BA6C-40F08955B829}" type="parTrans" cxnId="{F5E19692-9EDB-40A0-89FA-2004F1AA2011}">
      <dgm:prSet/>
      <dgm:spPr/>
      <dgm:t>
        <a:bodyPr/>
        <a:lstStyle/>
        <a:p>
          <a:endParaRPr lang="en-US"/>
        </a:p>
      </dgm:t>
    </dgm:pt>
    <dgm:pt modelId="{FFDDDB3C-65D3-4780-B539-BEDAE4B74C53}" type="sibTrans" cxnId="{F5E19692-9EDB-40A0-89FA-2004F1AA2011}">
      <dgm:prSet/>
      <dgm:spPr/>
      <dgm:t>
        <a:bodyPr/>
        <a:lstStyle/>
        <a:p>
          <a:endParaRPr lang="en-US"/>
        </a:p>
      </dgm:t>
    </dgm:pt>
    <dgm:pt modelId="{215705BF-C6B7-4E71-9011-F5FF0C02183C}" type="pres">
      <dgm:prSet presAssocID="{65DEE67A-0A2C-4363-A784-364A80B9147E}" presName="root" presStyleCnt="0">
        <dgm:presLayoutVars>
          <dgm:dir/>
          <dgm:resizeHandles val="exact"/>
        </dgm:presLayoutVars>
      </dgm:prSet>
      <dgm:spPr/>
    </dgm:pt>
    <dgm:pt modelId="{903AE3D0-D6AC-43A9-A4F8-5186D4BB76A9}" type="pres">
      <dgm:prSet presAssocID="{33744EF1-C0FC-407F-BE8E-D73D5B28BEE9}" presName="compNode" presStyleCnt="0"/>
      <dgm:spPr/>
    </dgm:pt>
    <dgm:pt modelId="{D2415140-D352-420B-BD4D-3CD34CF01503}" type="pres">
      <dgm:prSet presAssocID="{33744EF1-C0FC-407F-BE8E-D73D5B28BEE9}" presName="bgRect" presStyleLbl="bgShp" presStyleIdx="0" presStyleCnt="2" custLinFactNeighborY="-43"/>
      <dgm:spPr/>
    </dgm:pt>
    <dgm:pt modelId="{A4D5409C-0FEE-43F1-A481-69A07345A141}" type="pres">
      <dgm:prSet presAssocID="{33744EF1-C0FC-407F-BE8E-D73D5B28BEE9}" presName="iconRect" presStyleLbl="node1" presStyleIdx="0" presStyleCnt="2"/>
      <dgm:spPr>
        <a:blipFill rotWithShape="1">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Document"/>
        </a:ext>
      </dgm:extLst>
    </dgm:pt>
    <dgm:pt modelId="{3E47DD69-3BF5-402E-9313-8F58BBD0A05A}" type="pres">
      <dgm:prSet presAssocID="{33744EF1-C0FC-407F-BE8E-D73D5B28BEE9}" presName="spaceRect" presStyleCnt="0"/>
      <dgm:spPr/>
    </dgm:pt>
    <dgm:pt modelId="{214F8EAB-6994-4EFC-A69E-24BE9DA59D01}" type="pres">
      <dgm:prSet presAssocID="{33744EF1-C0FC-407F-BE8E-D73D5B28BEE9}" presName="parTx" presStyleLbl="revTx" presStyleIdx="0" presStyleCnt="4">
        <dgm:presLayoutVars>
          <dgm:chMax val="0"/>
          <dgm:chPref val="0"/>
        </dgm:presLayoutVars>
      </dgm:prSet>
      <dgm:spPr/>
    </dgm:pt>
    <dgm:pt modelId="{F893D87D-0B5B-47C7-90AE-E015D52BA561}" type="pres">
      <dgm:prSet presAssocID="{33744EF1-C0FC-407F-BE8E-D73D5B28BEE9}" presName="desTx" presStyleLbl="revTx" presStyleIdx="1" presStyleCnt="4">
        <dgm:presLayoutVars/>
      </dgm:prSet>
      <dgm:spPr/>
    </dgm:pt>
    <dgm:pt modelId="{D3F74C55-5EE6-48CE-87ED-5996B2EEBAA6}" type="pres">
      <dgm:prSet presAssocID="{94E245E7-DFA3-4BA4-B08B-114BF06C316D}" presName="sibTrans" presStyleCnt="0"/>
      <dgm:spPr/>
    </dgm:pt>
    <dgm:pt modelId="{02C9D2E6-5E28-4B0A-919B-D957BBD676F5}" type="pres">
      <dgm:prSet presAssocID="{AA33FDDD-50E2-46D4-9D7E-A47B124A8824}" presName="compNode" presStyleCnt="0"/>
      <dgm:spPr/>
    </dgm:pt>
    <dgm:pt modelId="{DD29C229-8455-4899-AC41-47F3AF2B0A20}" type="pres">
      <dgm:prSet presAssocID="{AA33FDDD-50E2-46D4-9D7E-A47B124A8824}" presName="bgRect" presStyleLbl="bgShp" presStyleIdx="1" presStyleCnt="2"/>
      <dgm:spPr/>
    </dgm:pt>
    <dgm:pt modelId="{8B9CD908-A7F1-4502-8CA2-5077BB26C26C}" type="pres">
      <dgm:prSet presAssocID="{AA33FDDD-50E2-46D4-9D7E-A47B124A8824}" presName="iconRect" presStyleLbl="node1" presStyleIdx="1" presStyleCnt="2"/>
      <dgm:spPr>
        <a:blipFill rotWithShape="1">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Help"/>
        </a:ext>
      </dgm:extLst>
    </dgm:pt>
    <dgm:pt modelId="{70DCD7CF-1D54-4618-A38B-69AADC95CA64}" type="pres">
      <dgm:prSet presAssocID="{AA33FDDD-50E2-46D4-9D7E-A47B124A8824}" presName="spaceRect" presStyleCnt="0"/>
      <dgm:spPr/>
    </dgm:pt>
    <dgm:pt modelId="{EFC2295E-1DCA-4A3A-926A-597201D2FA93}" type="pres">
      <dgm:prSet presAssocID="{AA33FDDD-50E2-46D4-9D7E-A47B124A8824}" presName="parTx" presStyleLbl="revTx" presStyleIdx="2" presStyleCnt="4">
        <dgm:presLayoutVars>
          <dgm:chMax val="0"/>
          <dgm:chPref val="0"/>
        </dgm:presLayoutVars>
      </dgm:prSet>
      <dgm:spPr/>
    </dgm:pt>
    <dgm:pt modelId="{C28D690D-C4EB-4A66-AB13-410EBFA47460}" type="pres">
      <dgm:prSet presAssocID="{AA33FDDD-50E2-46D4-9D7E-A47B124A8824}" presName="desTx" presStyleLbl="revTx" presStyleIdx="3" presStyleCnt="4">
        <dgm:presLayoutVars/>
      </dgm:prSet>
      <dgm:spPr/>
    </dgm:pt>
  </dgm:ptLst>
  <dgm:cxnLst>
    <dgm:cxn modelId="{EC5AFD16-E77D-4956-88C5-728E9C23C120}" srcId="{65DEE67A-0A2C-4363-A784-364A80B9147E}" destId="{33744EF1-C0FC-407F-BE8E-D73D5B28BEE9}" srcOrd="0" destOrd="0" parTransId="{2BF0D831-533C-4378-B6F9-2841974ABBED}" sibTransId="{94E245E7-DFA3-4BA4-B08B-114BF06C316D}"/>
    <dgm:cxn modelId="{475AA617-8581-4930-BA6E-0E2EDBBDC0B7}" srcId="{33744EF1-C0FC-407F-BE8E-D73D5B28BEE9}" destId="{93496987-E2B7-44EA-BB90-7F2D347580F9}" srcOrd="0" destOrd="0" parTransId="{E08494E4-C34C-484C-8A7D-5B0A09130CF3}" sibTransId="{EA2FBD85-26E5-4BC0-BCE8-CEF8CA7E61B8}"/>
    <dgm:cxn modelId="{4B871D1F-C78E-4619-BE0F-6F2417AF9BF8}" srcId="{AA33FDDD-50E2-46D4-9D7E-A47B124A8824}" destId="{3620D369-819F-43B1-8FFE-5000B79E6D8D}" srcOrd="2" destOrd="0" parTransId="{BEFA7701-29CC-4943-BECE-7244622E08DC}" sibTransId="{6E3C0E35-446B-4772-A2F8-AD4B802470CA}"/>
    <dgm:cxn modelId="{4794F226-749B-4FD9-BF94-561BD05454DA}" type="presOf" srcId="{93496987-E2B7-44EA-BB90-7F2D347580F9}" destId="{F893D87D-0B5B-47C7-90AE-E015D52BA561}" srcOrd="0" destOrd="0" presId="urn:microsoft.com/office/officeart/2018/2/layout/IconVerticalSolidList"/>
    <dgm:cxn modelId="{7ED9EA5D-88E1-4D01-88AF-06FD8A0ED34F}" type="presOf" srcId="{FF0293A1-C19F-4BAB-95C4-79E17692D873}" destId="{C28D690D-C4EB-4A66-AB13-410EBFA47460}" srcOrd="0" destOrd="0" presId="urn:microsoft.com/office/officeart/2018/2/layout/IconVerticalSolidList"/>
    <dgm:cxn modelId="{ABDD4D67-F2DB-407E-81CE-C8D02895B6F7}" srcId="{AA33FDDD-50E2-46D4-9D7E-A47B124A8824}" destId="{FF0293A1-C19F-4BAB-95C4-79E17692D873}" srcOrd="0" destOrd="0" parTransId="{D8D93997-090C-4C80-8192-E6AC4C352E11}" sibTransId="{71DA3589-EE7F-443F-9F9D-22A885E42464}"/>
    <dgm:cxn modelId="{7EC5A47D-3797-4C36-86CE-AF4E57080F99}" srcId="{33744EF1-C0FC-407F-BE8E-D73D5B28BEE9}" destId="{A4D88171-2777-4467-8D80-9BECDA3610CE}" srcOrd="1" destOrd="0" parTransId="{8A6B075A-F7F9-4B7F-8230-9A6F8D34C03F}" sibTransId="{CD52E138-5669-4087-AEA0-C7542E56130C}"/>
    <dgm:cxn modelId="{F5E19692-9EDB-40A0-89FA-2004F1AA2011}" srcId="{AA33FDDD-50E2-46D4-9D7E-A47B124A8824}" destId="{23DC1B2B-C154-4DD7-AAEF-3CE08F836D80}" srcOrd="3" destOrd="0" parTransId="{4955E3E9-959F-4451-BA6C-40F08955B829}" sibTransId="{FFDDDB3C-65D3-4780-B539-BEDAE4B74C53}"/>
    <dgm:cxn modelId="{1D477CA3-F2E1-4755-95D1-EC526818BDD4}" type="presOf" srcId="{33744EF1-C0FC-407F-BE8E-D73D5B28BEE9}" destId="{214F8EAB-6994-4EFC-A69E-24BE9DA59D01}" srcOrd="0" destOrd="0" presId="urn:microsoft.com/office/officeart/2018/2/layout/IconVerticalSolidList"/>
    <dgm:cxn modelId="{2FC6B5BF-9FA4-4A41-9350-D8F24637C8A2}" type="presOf" srcId="{0492BEC2-6051-4713-B654-EAC70ED627E8}" destId="{C28D690D-C4EB-4A66-AB13-410EBFA47460}" srcOrd="0" destOrd="1" presId="urn:microsoft.com/office/officeart/2018/2/layout/IconVerticalSolidList"/>
    <dgm:cxn modelId="{F43610C2-DA72-4FB2-B29E-EB73277DC4A7}" type="presOf" srcId="{90DAB423-3C88-4DE7-A38D-1C01D798A8E6}" destId="{F893D87D-0B5B-47C7-90AE-E015D52BA561}" srcOrd="0" destOrd="2" presId="urn:microsoft.com/office/officeart/2018/2/layout/IconVerticalSolidList"/>
    <dgm:cxn modelId="{5621DDCA-8443-42FC-8069-8A98C93FB0F2}" srcId="{AA33FDDD-50E2-46D4-9D7E-A47B124A8824}" destId="{0492BEC2-6051-4713-B654-EAC70ED627E8}" srcOrd="1" destOrd="0" parTransId="{3F1CA05C-CBD3-433B-8EE6-844E19E33E1E}" sibTransId="{FD554D7A-208D-477B-AA4B-BC3BDBE0A2C5}"/>
    <dgm:cxn modelId="{4E6F1ACB-7373-43A9-8D25-E65DFE2865CA}" srcId="{33744EF1-C0FC-407F-BE8E-D73D5B28BEE9}" destId="{90DAB423-3C88-4DE7-A38D-1C01D798A8E6}" srcOrd="2" destOrd="0" parTransId="{B9D8FF82-A4A2-44AD-B5E0-C2EEB1B08BE5}" sibTransId="{61BCA7E0-0A59-4D0B-9C49-6517348A39C2}"/>
    <dgm:cxn modelId="{A62B10D0-5167-447B-B7C5-F13FAD91ABB0}" type="presOf" srcId="{23DC1B2B-C154-4DD7-AAEF-3CE08F836D80}" destId="{C28D690D-C4EB-4A66-AB13-410EBFA47460}" srcOrd="0" destOrd="3" presId="urn:microsoft.com/office/officeart/2018/2/layout/IconVerticalSolidList"/>
    <dgm:cxn modelId="{17206ADA-2E6F-4B91-9FBE-0F4120211881}" type="presOf" srcId="{AA33FDDD-50E2-46D4-9D7E-A47B124A8824}" destId="{EFC2295E-1DCA-4A3A-926A-597201D2FA93}" srcOrd="0" destOrd="0" presId="urn:microsoft.com/office/officeart/2018/2/layout/IconVerticalSolidList"/>
    <dgm:cxn modelId="{B443A5F2-F9B6-4A20-A250-9F8DA2C8BB47}" type="presOf" srcId="{65DEE67A-0A2C-4363-A784-364A80B9147E}" destId="{215705BF-C6B7-4E71-9011-F5FF0C02183C}" srcOrd="0" destOrd="0" presId="urn:microsoft.com/office/officeart/2018/2/layout/IconVerticalSolidList"/>
    <dgm:cxn modelId="{12F232F7-7489-4F46-BFCE-30B95CDFA713}" srcId="{65DEE67A-0A2C-4363-A784-364A80B9147E}" destId="{AA33FDDD-50E2-46D4-9D7E-A47B124A8824}" srcOrd="1" destOrd="0" parTransId="{5B1196FE-F897-472B-9DCE-CE7C7034EED5}" sibTransId="{B67B4E3A-3594-43AC-B7A9-3BD6ACC58522}"/>
    <dgm:cxn modelId="{612448FC-A376-4A17-87A7-E00003805172}" type="presOf" srcId="{3620D369-819F-43B1-8FFE-5000B79E6D8D}" destId="{C28D690D-C4EB-4A66-AB13-410EBFA47460}" srcOrd="0" destOrd="2" presId="urn:microsoft.com/office/officeart/2018/2/layout/IconVerticalSolidList"/>
    <dgm:cxn modelId="{264FADFF-0194-4C2B-A852-106089036D58}" type="presOf" srcId="{A4D88171-2777-4467-8D80-9BECDA3610CE}" destId="{F893D87D-0B5B-47C7-90AE-E015D52BA561}" srcOrd="0" destOrd="1" presId="urn:microsoft.com/office/officeart/2018/2/layout/IconVerticalSolidList"/>
    <dgm:cxn modelId="{ABA4779F-39F5-46F5-9FC3-3C4F97D34967}" type="presParOf" srcId="{215705BF-C6B7-4E71-9011-F5FF0C02183C}" destId="{903AE3D0-D6AC-43A9-A4F8-5186D4BB76A9}" srcOrd="0" destOrd="0" presId="urn:microsoft.com/office/officeart/2018/2/layout/IconVerticalSolidList"/>
    <dgm:cxn modelId="{BEB3E2C8-7863-451F-861A-476448F996A7}" type="presParOf" srcId="{903AE3D0-D6AC-43A9-A4F8-5186D4BB76A9}" destId="{D2415140-D352-420B-BD4D-3CD34CF01503}" srcOrd="0" destOrd="0" presId="urn:microsoft.com/office/officeart/2018/2/layout/IconVerticalSolidList"/>
    <dgm:cxn modelId="{476DA9C1-F59E-4FF3-8C46-12A376A8CE55}" type="presParOf" srcId="{903AE3D0-D6AC-43A9-A4F8-5186D4BB76A9}" destId="{A4D5409C-0FEE-43F1-A481-69A07345A141}" srcOrd="1" destOrd="0" presId="urn:microsoft.com/office/officeart/2018/2/layout/IconVerticalSolidList"/>
    <dgm:cxn modelId="{1578FA42-DAED-42BD-AFE2-CAE2C3945C39}" type="presParOf" srcId="{903AE3D0-D6AC-43A9-A4F8-5186D4BB76A9}" destId="{3E47DD69-3BF5-402E-9313-8F58BBD0A05A}" srcOrd="2" destOrd="0" presId="urn:microsoft.com/office/officeart/2018/2/layout/IconVerticalSolidList"/>
    <dgm:cxn modelId="{1F396CEA-24ED-4005-BC42-7F37A339FA2A}" type="presParOf" srcId="{903AE3D0-D6AC-43A9-A4F8-5186D4BB76A9}" destId="{214F8EAB-6994-4EFC-A69E-24BE9DA59D01}" srcOrd="3" destOrd="0" presId="urn:microsoft.com/office/officeart/2018/2/layout/IconVerticalSolidList"/>
    <dgm:cxn modelId="{C7A5C2B4-1731-4F0F-B580-80E17170D8F6}" type="presParOf" srcId="{903AE3D0-D6AC-43A9-A4F8-5186D4BB76A9}" destId="{F893D87D-0B5B-47C7-90AE-E015D52BA561}" srcOrd="4" destOrd="0" presId="urn:microsoft.com/office/officeart/2018/2/layout/IconVerticalSolidList"/>
    <dgm:cxn modelId="{ACF2B9D2-D002-420D-A131-14521F6B5F5A}" type="presParOf" srcId="{215705BF-C6B7-4E71-9011-F5FF0C02183C}" destId="{D3F74C55-5EE6-48CE-87ED-5996B2EEBAA6}" srcOrd="1" destOrd="0" presId="urn:microsoft.com/office/officeart/2018/2/layout/IconVerticalSolidList"/>
    <dgm:cxn modelId="{C6B74764-E633-44D4-9605-654BF32C7416}" type="presParOf" srcId="{215705BF-C6B7-4E71-9011-F5FF0C02183C}" destId="{02C9D2E6-5E28-4B0A-919B-D957BBD676F5}" srcOrd="2" destOrd="0" presId="urn:microsoft.com/office/officeart/2018/2/layout/IconVerticalSolidList"/>
    <dgm:cxn modelId="{D89E0108-9E41-4694-ADA2-141638264356}" type="presParOf" srcId="{02C9D2E6-5E28-4B0A-919B-D957BBD676F5}" destId="{DD29C229-8455-4899-AC41-47F3AF2B0A20}" srcOrd="0" destOrd="0" presId="urn:microsoft.com/office/officeart/2018/2/layout/IconVerticalSolidList"/>
    <dgm:cxn modelId="{B60A06BA-A48F-4C9F-9658-2B7CFA8572F3}" type="presParOf" srcId="{02C9D2E6-5E28-4B0A-919B-D957BBD676F5}" destId="{8B9CD908-A7F1-4502-8CA2-5077BB26C26C}" srcOrd="1" destOrd="0" presId="urn:microsoft.com/office/officeart/2018/2/layout/IconVerticalSolidList"/>
    <dgm:cxn modelId="{1C2D5619-4DA0-4B4D-80A4-F93D0DD56449}" type="presParOf" srcId="{02C9D2E6-5E28-4B0A-919B-D957BBD676F5}" destId="{70DCD7CF-1D54-4618-A38B-69AADC95CA64}" srcOrd="2" destOrd="0" presId="urn:microsoft.com/office/officeart/2018/2/layout/IconVerticalSolidList"/>
    <dgm:cxn modelId="{1AA07704-5F2B-47DF-9385-30C1C9358EEC}" type="presParOf" srcId="{02C9D2E6-5E28-4B0A-919B-D957BBD676F5}" destId="{EFC2295E-1DCA-4A3A-926A-597201D2FA93}" srcOrd="3" destOrd="0" presId="urn:microsoft.com/office/officeart/2018/2/layout/IconVerticalSolidList"/>
    <dgm:cxn modelId="{EF947E86-8429-4FD1-9A51-23C68EEC821E}" type="presParOf" srcId="{02C9D2E6-5E28-4B0A-919B-D957BBD676F5}" destId="{C28D690D-C4EB-4A66-AB13-410EBFA47460}"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15140-D352-420B-BD4D-3CD34CF01503}">
      <dsp:nvSpPr>
        <dsp:cNvPr id="0" name=""/>
        <dsp:cNvSpPr/>
      </dsp:nvSpPr>
      <dsp:spPr>
        <a:xfrm>
          <a:off x="0" y="706531"/>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A4D5409C-0FEE-43F1-A481-69A07345A141}">
      <dsp:nvSpPr>
        <dsp:cNvPr id="0" name=""/>
        <dsp:cNvSpPr/>
      </dsp:nvSpPr>
      <dsp:spPr>
        <a:xfrm>
          <a:off x="394883" y="1000807"/>
          <a:ext cx="717970" cy="71797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14F8EAB-6994-4EFC-A69E-24BE9DA59D01}">
      <dsp:nvSpPr>
        <dsp:cNvPr id="0" name=""/>
        <dsp:cNvSpPr/>
      </dsp:nvSpPr>
      <dsp:spPr>
        <a:xfrm>
          <a:off x="1507738" y="707092"/>
          <a:ext cx="4732020"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100000"/>
            </a:lnSpc>
            <a:spcBef>
              <a:spcPct val="0"/>
            </a:spcBef>
            <a:spcAft>
              <a:spcPct val="35000"/>
            </a:spcAft>
            <a:buNone/>
          </a:pPr>
          <a:r>
            <a:rPr lang="en-US" sz="2500" kern="1200" dirty="0"/>
            <a:t>Cash Reconciliation </a:t>
          </a:r>
        </a:p>
      </dsp:txBody>
      <dsp:txXfrm>
        <a:off x="1507738" y="707092"/>
        <a:ext cx="4732020" cy="1305401"/>
      </dsp:txXfrm>
    </dsp:sp>
    <dsp:sp modelId="{F893D87D-0B5B-47C7-90AE-E015D52BA561}">
      <dsp:nvSpPr>
        <dsp:cNvPr id="0" name=""/>
        <dsp:cNvSpPr/>
      </dsp:nvSpPr>
      <dsp:spPr>
        <a:xfrm>
          <a:off x="6239758" y="707092"/>
          <a:ext cx="427584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577850">
            <a:lnSpc>
              <a:spcPct val="100000"/>
            </a:lnSpc>
            <a:spcBef>
              <a:spcPct val="0"/>
            </a:spcBef>
            <a:spcAft>
              <a:spcPct val="35000"/>
            </a:spcAft>
            <a:buNone/>
          </a:pPr>
          <a:r>
            <a:rPr lang="en-US" sz="1300" kern="1200" dirty="0">
              <a:hlinkClick xmlns:r="http://schemas.openxmlformats.org/officeDocument/2006/relationships" r:id=""/>
            </a:rPr>
            <a:t>Expenses</a:t>
          </a:r>
          <a:endParaRPr lang="en-US" sz="1300" kern="1200" dirty="0"/>
        </a:p>
        <a:p>
          <a:pPr marL="0" lvl="0" indent="0" algn="l" defTabSz="577850">
            <a:lnSpc>
              <a:spcPct val="100000"/>
            </a:lnSpc>
            <a:spcBef>
              <a:spcPct val="0"/>
            </a:spcBef>
            <a:spcAft>
              <a:spcPct val="35000"/>
            </a:spcAft>
            <a:buNone/>
          </a:pPr>
          <a:r>
            <a:rPr lang="en-US" sz="1300" kern="1200" dirty="0">
              <a:hlinkClick xmlns:r="http://schemas.openxmlformats.org/officeDocument/2006/relationships" r:id=""/>
            </a:rPr>
            <a:t>Cash Reconciliation</a:t>
          </a:r>
          <a:endParaRPr lang="en-US" sz="1300" kern="1200" dirty="0"/>
        </a:p>
        <a:p>
          <a:pPr marL="0" lvl="0" indent="0" algn="l" defTabSz="577850">
            <a:lnSpc>
              <a:spcPct val="100000"/>
            </a:lnSpc>
            <a:spcBef>
              <a:spcPct val="0"/>
            </a:spcBef>
            <a:spcAft>
              <a:spcPct val="35000"/>
            </a:spcAft>
            <a:buNone/>
          </a:pPr>
          <a:r>
            <a:rPr lang="en-US" sz="1300" kern="1200" dirty="0">
              <a:hlinkClick xmlns:r="http://schemas.openxmlformats.org/officeDocument/2006/relationships" r:id=""/>
            </a:rPr>
            <a:t>NRGT</a:t>
          </a:r>
          <a:endParaRPr lang="en-US" sz="1300" kern="1200" dirty="0"/>
        </a:p>
      </dsp:txBody>
      <dsp:txXfrm>
        <a:off x="6239758" y="707092"/>
        <a:ext cx="4275841" cy="1305401"/>
      </dsp:txXfrm>
    </dsp:sp>
    <dsp:sp modelId="{DD29C229-8455-4899-AC41-47F3AF2B0A20}">
      <dsp:nvSpPr>
        <dsp:cNvPr id="0" name=""/>
        <dsp:cNvSpPr/>
      </dsp:nvSpPr>
      <dsp:spPr>
        <a:xfrm>
          <a:off x="0" y="2338844"/>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8B9CD908-A7F1-4502-8CA2-5077BB26C26C}">
      <dsp:nvSpPr>
        <dsp:cNvPr id="0" name=""/>
        <dsp:cNvSpPr/>
      </dsp:nvSpPr>
      <dsp:spPr>
        <a:xfrm>
          <a:off x="394883" y="2632559"/>
          <a:ext cx="717970" cy="71797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FC2295E-1DCA-4A3A-926A-597201D2FA93}">
      <dsp:nvSpPr>
        <dsp:cNvPr id="0" name=""/>
        <dsp:cNvSpPr/>
      </dsp:nvSpPr>
      <dsp:spPr>
        <a:xfrm>
          <a:off x="1507738" y="2338844"/>
          <a:ext cx="4732020"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100000"/>
            </a:lnSpc>
            <a:spcBef>
              <a:spcPct val="0"/>
            </a:spcBef>
            <a:spcAft>
              <a:spcPct val="35000"/>
            </a:spcAft>
            <a:buNone/>
          </a:pPr>
          <a:r>
            <a:rPr lang="en-US" sz="2500" kern="1200" dirty="0"/>
            <a:t>Inventory</a:t>
          </a:r>
        </a:p>
      </dsp:txBody>
      <dsp:txXfrm>
        <a:off x="1507738" y="2338844"/>
        <a:ext cx="4732020" cy="1305401"/>
      </dsp:txXfrm>
    </dsp:sp>
    <dsp:sp modelId="{C28D690D-C4EB-4A66-AB13-410EBFA47460}">
      <dsp:nvSpPr>
        <dsp:cNvPr id="0" name=""/>
        <dsp:cNvSpPr/>
      </dsp:nvSpPr>
      <dsp:spPr>
        <a:xfrm>
          <a:off x="6239758" y="2338844"/>
          <a:ext cx="427584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577850">
            <a:lnSpc>
              <a:spcPct val="100000"/>
            </a:lnSpc>
            <a:spcBef>
              <a:spcPct val="0"/>
            </a:spcBef>
            <a:spcAft>
              <a:spcPct val="35000"/>
            </a:spcAft>
            <a:buNone/>
          </a:pPr>
          <a:r>
            <a:rPr lang="en-US" sz="1300" kern="1200" dirty="0">
              <a:hlinkClick xmlns:r="http://schemas.openxmlformats.org/officeDocument/2006/relationships" r:id=""/>
            </a:rPr>
            <a:t>Write-Offs</a:t>
          </a:r>
          <a:endParaRPr lang="en-US" sz="1300" kern="1200" dirty="0"/>
        </a:p>
        <a:p>
          <a:pPr marL="0" lvl="0" indent="0" algn="l" defTabSz="577850">
            <a:lnSpc>
              <a:spcPct val="100000"/>
            </a:lnSpc>
            <a:spcBef>
              <a:spcPct val="0"/>
            </a:spcBef>
            <a:spcAft>
              <a:spcPct val="35000"/>
            </a:spcAft>
            <a:buNone/>
          </a:pPr>
          <a:r>
            <a:rPr lang="en-US" sz="1300" kern="1200" dirty="0">
              <a:hlinkClick xmlns:r="http://schemas.openxmlformats.org/officeDocument/2006/relationships" r:id=""/>
            </a:rPr>
            <a:t>Checking and processing price change tickets</a:t>
          </a:r>
          <a:endParaRPr lang="en-US" sz="1300" kern="1200" dirty="0"/>
        </a:p>
        <a:p>
          <a:pPr marL="0" lvl="0" indent="0" algn="l" defTabSz="577850">
            <a:lnSpc>
              <a:spcPct val="100000"/>
            </a:lnSpc>
            <a:spcBef>
              <a:spcPct val="0"/>
            </a:spcBef>
            <a:spcAft>
              <a:spcPct val="35000"/>
            </a:spcAft>
            <a:buNone/>
          </a:pPr>
          <a:r>
            <a:rPr lang="en-US" sz="1300" kern="1200" dirty="0">
              <a:hlinkClick xmlns:r="http://schemas.openxmlformats.org/officeDocument/2006/relationships" r:id=""/>
            </a:rPr>
            <a:t>Item Group Reconciliation</a:t>
          </a:r>
          <a:endParaRPr lang="en-US" sz="1300" kern="1200" dirty="0"/>
        </a:p>
        <a:p>
          <a:pPr marL="0" lvl="0" indent="0" algn="l" defTabSz="577850">
            <a:lnSpc>
              <a:spcPct val="100000"/>
            </a:lnSpc>
            <a:spcBef>
              <a:spcPct val="0"/>
            </a:spcBef>
            <a:spcAft>
              <a:spcPct val="35000"/>
            </a:spcAft>
            <a:buNone/>
          </a:pPr>
          <a:r>
            <a:rPr lang="en-US" sz="1300" kern="1200" dirty="0">
              <a:hlinkClick xmlns:r="http://schemas.openxmlformats.org/officeDocument/2006/relationships" r:id=""/>
            </a:rPr>
            <a:t>Inventory Audit</a:t>
          </a:r>
          <a:endParaRPr lang="en-US" sz="1300" kern="1200" dirty="0"/>
        </a:p>
      </dsp:txBody>
      <dsp:txXfrm>
        <a:off x="6239758" y="2338844"/>
        <a:ext cx="4275841" cy="130540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66DA3F-159A-419E-AB3E-A6C374953FEB}" type="datetimeFigureOut">
              <a:rPr lang="en-US" smtClean="0"/>
              <a:t>6/28/2023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4B431F-DC33-4485-BBE0-41CD99E24339}" type="slidenum">
              <a:rPr lang="en-US" smtClean="0"/>
              <a:t>‹#›</a:t>
            </a:fld>
            <a:endParaRPr lang="en-US"/>
          </a:p>
        </p:txBody>
      </p:sp>
    </p:spTree>
    <p:extLst>
      <p:ext uri="{BB962C8B-B14F-4D97-AF65-F5344CB8AC3E}">
        <p14:creationId xmlns:p14="http://schemas.microsoft.com/office/powerpoint/2010/main" val="227601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Thank you for your time.  Does anyone have any questions?</a:t>
            </a:r>
          </a:p>
          <a:p>
            <a:r>
              <a:rPr lang="en-US" b="1" dirty="0"/>
              <a:t>Do:  </a:t>
            </a:r>
            <a:r>
              <a:rPr lang="en-US" dirty="0"/>
              <a:t>Respond to questions.</a:t>
            </a:r>
          </a:p>
          <a:p>
            <a:r>
              <a:rPr lang="en-US" b="1" dirty="0"/>
              <a:t>Do: </a:t>
            </a:r>
            <a:r>
              <a:rPr lang="en-US" dirty="0"/>
              <a:t>&lt;End Meeting&gt;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CF895F-66FC-4E4A-BB77-5AAD46DBC1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83882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DB954-E1BB-4617-B91A-5710AC3C2A1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2D8268-664C-464E-AED5-43555B177E4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5">
            <a:extLst>
              <a:ext uri="{FF2B5EF4-FFF2-40B4-BE49-F238E27FC236}">
                <a16:creationId xmlns:a16="http://schemas.microsoft.com/office/drawing/2014/main" id="{64B25CCD-EFB2-4FD6-970D-A782941EC5C1}"/>
              </a:ext>
            </a:extLst>
          </p:cNvPr>
          <p:cNvSpPr>
            <a:spLocks noGrp="1"/>
          </p:cNvSpPr>
          <p:nvPr>
            <p:ph type="sldNum" sz="quarter" idx="12"/>
          </p:nvPr>
        </p:nvSpPr>
        <p:spPr>
          <a:xfrm>
            <a:off x="11523618" y="5783943"/>
            <a:ext cx="507274" cy="305707"/>
          </a:xfrm>
          <a:prstGeom prst="rect">
            <a:avLst/>
          </a:prstGeom>
        </p:spPr>
        <p:txBody>
          <a:bodyPr/>
          <a:lstStyle>
            <a:lvl1pPr>
              <a:defRPr>
                <a:solidFill>
                  <a:schemeClr val="bg1"/>
                </a:solidFill>
              </a:defRPr>
            </a:lvl1pPr>
          </a:lstStyle>
          <a:p>
            <a:fld id="{ADAE9D25-6FB3-42E3-BE14-DE72DAA4EC86}" type="slidenum">
              <a:rPr lang="en-US" smtClean="0"/>
              <a:t>‹#›</a:t>
            </a:fld>
            <a:endParaRPr lang="en-US"/>
          </a:p>
        </p:txBody>
      </p:sp>
    </p:spTree>
    <p:custDataLst>
      <p:tags r:id="rId1"/>
    </p:custDataLst>
    <p:extLst>
      <p:ext uri="{BB962C8B-B14F-4D97-AF65-F5344CB8AC3E}">
        <p14:creationId xmlns:p14="http://schemas.microsoft.com/office/powerpoint/2010/main" val="272850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16457-D900-42AC-A2B0-E50591BE5B48}"/>
              </a:ext>
            </a:extLst>
          </p:cNvPr>
          <p:cNvSpPr>
            <a:spLocks noGrp="1"/>
          </p:cNvSpPr>
          <p:nvPr>
            <p:ph type="title"/>
          </p:nvPr>
        </p:nvSpPr>
        <p:spPr>
          <a:xfrm>
            <a:off x="0" y="520700"/>
            <a:ext cx="11353800" cy="520700"/>
          </a:xfrm>
          <a:prstGeom prst="rect">
            <a:avLst/>
          </a:prstGeom>
        </p:spPr>
        <p:txBody>
          <a:bodyPr/>
          <a:lstStyle>
            <a:lvl1pPr>
              <a:defRPr sz="3200"/>
            </a:lvl1pPr>
          </a:lstStyle>
          <a:p>
            <a:r>
              <a:rPr lang="en-US"/>
              <a:t>Click to edit Master title style</a:t>
            </a:r>
          </a:p>
        </p:txBody>
      </p:sp>
      <p:sp>
        <p:nvSpPr>
          <p:cNvPr id="3" name="Vertical Text Placeholder 2">
            <a:extLst>
              <a:ext uri="{FF2B5EF4-FFF2-40B4-BE49-F238E27FC236}">
                <a16:creationId xmlns:a16="http://schemas.microsoft.com/office/drawing/2014/main" id="{1D718324-CF65-4656-BF85-C63BEFEC2C4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7B6F585D-A3A6-40D7-8B17-4B7F95D1D620}"/>
              </a:ext>
            </a:extLst>
          </p:cNvPr>
          <p:cNvSpPr>
            <a:spLocks noGrp="1"/>
          </p:cNvSpPr>
          <p:nvPr>
            <p:ph type="sldNum" sz="quarter" idx="12"/>
          </p:nvPr>
        </p:nvSpPr>
        <p:spPr>
          <a:xfrm>
            <a:off x="11523618" y="5783943"/>
            <a:ext cx="507274" cy="305707"/>
          </a:xfrm>
          <a:prstGeom prst="rect">
            <a:avLst/>
          </a:prstGeom>
        </p:spPr>
        <p:txBody>
          <a:bodyPr/>
          <a:lstStyle>
            <a:lvl1pPr>
              <a:defRPr>
                <a:solidFill>
                  <a:schemeClr val="bg1"/>
                </a:solidFill>
              </a:defRPr>
            </a:lvl1pPr>
          </a:lstStyle>
          <a:p>
            <a:fld id="{ADAE9D25-6FB3-42E3-BE14-DE72DAA4EC86}" type="slidenum">
              <a:rPr lang="en-US" smtClean="0"/>
              <a:t>‹#›</a:t>
            </a:fld>
            <a:endParaRPr lang="en-US"/>
          </a:p>
        </p:txBody>
      </p:sp>
    </p:spTree>
    <p:custDataLst>
      <p:tags r:id="rId1"/>
    </p:custDataLst>
    <p:extLst>
      <p:ext uri="{BB962C8B-B14F-4D97-AF65-F5344CB8AC3E}">
        <p14:creationId xmlns:p14="http://schemas.microsoft.com/office/powerpoint/2010/main" val="1039840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41E702-DDD9-4DCE-A225-12969B10CE1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CE984D-57AF-4158-876B-CFCD624ED52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FDD54DF4-65A8-4C08-A7D2-7BC3215FAF69}"/>
              </a:ext>
            </a:extLst>
          </p:cNvPr>
          <p:cNvSpPr>
            <a:spLocks noGrp="1"/>
          </p:cNvSpPr>
          <p:nvPr>
            <p:ph type="sldNum" sz="quarter" idx="12"/>
          </p:nvPr>
        </p:nvSpPr>
        <p:spPr>
          <a:xfrm>
            <a:off x="11523618" y="5783943"/>
            <a:ext cx="507274" cy="305707"/>
          </a:xfrm>
          <a:prstGeom prst="rect">
            <a:avLst/>
          </a:prstGeom>
        </p:spPr>
        <p:txBody>
          <a:bodyPr/>
          <a:lstStyle>
            <a:lvl1pPr>
              <a:defRPr>
                <a:solidFill>
                  <a:schemeClr val="bg1"/>
                </a:solidFill>
              </a:defRPr>
            </a:lvl1pPr>
          </a:lstStyle>
          <a:p>
            <a:fld id="{ADAE9D25-6FB3-42E3-BE14-DE72DAA4EC86}" type="slidenum">
              <a:rPr lang="en-US" smtClean="0"/>
              <a:t>‹#›</a:t>
            </a:fld>
            <a:endParaRPr lang="en-US"/>
          </a:p>
        </p:txBody>
      </p:sp>
    </p:spTree>
    <p:custDataLst>
      <p:tags r:id="rId1"/>
    </p:custDataLst>
    <p:extLst>
      <p:ext uri="{BB962C8B-B14F-4D97-AF65-F5344CB8AC3E}">
        <p14:creationId xmlns:p14="http://schemas.microsoft.com/office/powerpoint/2010/main" val="280755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46ABD-16A0-49F9-90EB-3F7595880B1B}"/>
              </a:ext>
            </a:extLst>
          </p:cNvPr>
          <p:cNvSpPr>
            <a:spLocks noGrp="1"/>
          </p:cNvSpPr>
          <p:nvPr>
            <p:ph type="title"/>
          </p:nvPr>
        </p:nvSpPr>
        <p:spPr>
          <a:xfrm>
            <a:off x="0" y="546100"/>
            <a:ext cx="11353800" cy="520700"/>
          </a:xfrm>
          <a:prstGeom prst="rect">
            <a:avLst/>
          </a:prstGeo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4856DE-E1CC-4D83-BF9A-0BD842C20789}"/>
              </a:ext>
            </a:extLst>
          </p:cNvPr>
          <p:cNvSpPr>
            <a:spLocks noGrp="1"/>
          </p:cNvSpPr>
          <p:nvPr>
            <p:ph idx="1"/>
          </p:nvPr>
        </p:nvSpPr>
        <p:spPr>
          <a:xfrm>
            <a:off x="838200" y="1066800"/>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3C68DD10-D132-497E-87A7-B5FDA1C28189}"/>
              </a:ext>
            </a:extLst>
          </p:cNvPr>
          <p:cNvSpPr>
            <a:spLocks noGrp="1"/>
          </p:cNvSpPr>
          <p:nvPr>
            <p:ph type="sldNum" sz="quarter" idx="12"/>
          </p:nvPr>
        </p:nvSpPr>
        <p:spPr>
          <a:xfrm>
            <a:off x="11523618" y="5783943"/>
            <a:ext cx="507274" cy="305707"/>
          </a:xfrm>
          <a:prstGeom prst="rect">
            <a:avLst/>
          </a:prstGeom>
        </p:spPr>
        <p:txBody>
          <a:bodyPr/>
          <a:lstStyle>
            <a:lvl1pPr>
              <a:defRPr>
                <a:solidFill>
                  <a:schemeClr val="bg1"/>
                </a:solidFill>
              </a:defRPr>
            </a:lvl1pPr>
          </a:lstStyle>
          <a:p>
            <a:fld id="{ADAE9D25-6FB3-42E3-BE14-DE72DAA4EC86}" type="slidenum">
              <a:rPr lang="en-US" smtClean="0"/>
              <a:t>‹#›</a:t>
            </a:fld>
            <a:endParaRPr lang="en-US"/>
          </a:p>
        </p:txBody>
      </p:sp>
    </p:spTree>
    <p:custDataLst>
      <p:tags r:id="rId1"/>
    </p:custDataLst>
    <p:extLst>
      <p:ext uri="{BB962C8B-B14F-4D97-AF65-F5344CB8AC3E}">
        <p14:creationId xmlns:p14="http://schemas.microsoft.com/office/powerpoint/2010/main" val="593429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CF9EE-9629-4835-8128-A03C3151DA4B}"/>
              </a:ext>
            </a:extLst>
          </p:cNvPr>
          <p:cNvSpPr>
            <a:spLocks noGrp="1"/>
          </p:cNvSpPr>
          <p:nvPr>
            <p:ph type="title"/>
          </p:nvPr>
        </p:nvSpPr>
        <p:spPr>
          <a:xfrm>
            <a:off x="831850" y="11763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355FCC-D6E0-48F0-882D-358F46DDBC50}"/>
              </a:ext>
            </a:extLst>
          </p:cNvPr>
          <p:cNvSpPr>
            <a:spLocks noGrp="1"/>
          </p:cNvSpPr>
          <p:nvPr>
            <p:ph type="body" idx="1"/>
          </p:nvPr>
        </p:nvSpPr>
        <p:spPr>
          <a:xfrm>
            <a:off x="831850" y="4103688"/>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F825A31A-FADD-425A-A1FC-5A0275964736}"/>
              </a:ext>
            </a:extLst>
          </p:cNvPr>
          <p:cNvSpPr>
            <a:spLocks noGrp="1"/>
          </p:cNvSpPr>
          <p:nvPr>
            <p:ph type="sldNum" sz="quarter" idx="12"/>
          </p:nvPr>
        </p:nvSpPr>
        <p:spPr>
          <a:xfrm>
            <a:off x="11523618" y="5783943"/>
            <a:ext cx="507274" cy="305707"/>
          </a:xfrm>
          <a:prstGeom prst="rect">
            <a:avLst/>
          </a:prstGeom>
        </p:spPr>
        <p:txBody>
          <a:bodyPr/>
          <a:lstStyle>
            <a:lvl1pPr>
              <a:defRPr>
                <a:solidFill>
                  <a:schemeClr val="bg1"/>
                </a:solidFill>
              </a:defRPr>
            </a:lvl1pPr>
          </a:lstStyle>
          <a:p>
            <a:fld id="{ADAE9D25-6FB3-42E3-BE14-DE72DAA4EC86}" type="slidenum">
              <a:rPr lang="en-US" smtClean="0"/>
              <a:t>‹#›</a:t>
            </a:fld>
            <a:endParaRPr lang="en-US"/>
          </a:p>
        </p:txBody>
      </p:sp>
    </p:spTree>
    <p:custDataLst>
      <p:tags r:id="rId1"/>
    </p:custDataLst>
    <p:extLst>
      <p:ext uri="{BB962C8B-B14F-4D97-AF65-F5344CB8AC3E}">
        <p14:creationId xmlns:p14="http://schemas.microsoft.com/office/powerpoint/2010/main" val="1136282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5D3D5-E4C0-4C78-83E5-50FE2114726E}"/>
              </a:ext>
            </a:extLst>
          </p:cNvPr>
          <p:cNvSpPr>
            <a:spLocks noGrp="1"/>
          </p:cNvSpPr>
          <p:nvPr>
            <p:ph type="title"/>
          </p:nvPr>
        </p:nvSpPr>
        <p:spPr>
          <a:xfrm>
            <a:off x="0" y="508000"/>
            <a:ext cx="11353800" cy="546100"/>
          </a:xfrm>
          <a:prstGeom prst="rect">
            <a:avLst/>
          </a:prstGeo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183947-9C65-475A-A6F8-DAE78B2EE6A7}"/>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D43A79-5459-42DA-9239-0F6DC9478F13}"/>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A41784F3-42E6-43AB-94D9-0E213E42A57A}"/>
              </a:ext>
            </a:extLst>
          </p:cNvPr>
          <p:cNvSpPr>
            <a:spLocks noGrp="1"/>
          </p:cNvSpPr>
          <p:nvPr>
            <p:ph type="sldNum" sz="quarter" idx="12"/>
          </p:nvPr>
        </p:nvSpPr>
        <p:spPr>
          <a:xfrm>
            <a:off x="11523618" y="5783943"/>
            <a:ext cx="507274" cy="305707"/>
          </a:xfrm>
          <a:prstGeom prst="rect">
            <a:avLst/>
          </a:prstGeom>
        </p:spPr>
        <p:txBody>
          <a:bodyPr/>
          <a:lstStyle>
            <a:lvl1pPr>
              <a:defRPr>
                <a:solidFill>
                  <a:schemeClr val="bg1"/>
                </a:solidFill>
              </a:defRPr>
            </a:lvl1pPr>
          </a:lstStyle>
          <a:p>
            <a:fld id="{ADAE9D25-6FB3-42E3-BE14-DE72DAA4EC86}" type="slidenum">
              <a:rPr lang="en-US" smtClean="0"/>
              <a:t>‹#›</a:t>
            </a:fld>
            <a:endParaRPr lang="en-US"/>
          </a:p>
        </p:txBody>
      </p:sp>
    </p:spTree>
    <p:custDataLst>
      <p:tags r:id="rId1"/>
    </p:custDataLst>
    <p:extLst>
      <p:ext uri="{BB962C8B-B14F-4D97-AF65-F5344CB8AC3E}">
        <p14:creationId xmlns:p14="http://schemas.microsoft.com/office/powerpoint/2010/main" val="3801637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8E192-D671-408D-9496-78F011875CC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B18A29A-33AA-484A-AAAC-4882F3A0F2F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3B83602-A6EF-4D13-B774-0D4049CFBCD6}"/>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CA0603-019F-4853-B68F-16DB27132C4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345B8CC-0DB5-47C3-8AEE-7890EAE68365}"/>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F32D34BF-4B2E-4FE4-8AC0-984DF2FD968C}"/>
              </a:ext>
            </a:extLst>
          </p:cNvPr>
          <p:cNvSpPr>
            <a:spLocks noGrp="1"/>
          </p:cNvSpPr>
          <p:nvPr>
            <p:ph type="sldNum" sz="quarter" idx="12"/>
          </p:nvPr>
        </p:nvSpPr>
        <p:spPr>
          <a:xfrm>
            <a:off x="11523618" y="5783943"/>
            <a:ext cx="507274" cy="305707"/>
          </a:xfrm>
          <a:prstGeom prst="rect">
            <a:avLst/>
          </a:prstGeom>
        </p:spPr>
        <p:txBody>
          <a:bodyPr/>
          <a:lstStyle>
            <a:lvl1pPr>
              <a:defRPr>
                <a:solidFill>
                  <a:schemeClr val="bg1"/>
                </a:solidFill>
              </a:defRPr>
            </a:lvl1pPr>
          </a:lstStyle>
          <a:p>
            <a:fld id="{ADAE9D25-6FB3-42E3-BE14-DE72DAA4EC86}" type="slidenum">
              <a:rPr lang="en-US" smtClean="0"/>
              <a:t>‹#›</a:t>
            </a:fld>
            <a:endParaRPr lang="en-US"/>
          </a:p>
        </p:txBody>
      </p:sp>
    </p:spTree>
    <p:custDataLst>
      <p:tags r:id="rId1"/>
    </p:custDataLst>
    <p:extLst>
      <p:ext uri="{BB962C8B-B14F-4D97-AF65-F5344CB8AC3E}">
        <p14:creationId xmlns:p14="http://schemas.microsoft.com/office/powerpoint/2010/main" val="1754710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1F80A-B864-427C-A3F4-4838D7B33DA5}"/>
              </a:ext>
            </a:extLst>
          </p:cNvPr>
          <p:cNvSpPr>
            <a:spLocks noGrp="1"/>
          </p:cNvSpPr>
          <p:nvPr>
            <p:ph type="title"/>
          </p:nvPr>
        </p:nvSpPr>
        <p:spPr>
          <a:xfrm>
            <a:off x="0" y="533400"/>
            <a:ext cx="11353800" cy="495300"/>
          </a:xfrm>
          <a:prstGeom prst="rect">
            <a:avLst/>
          </a:prstGeom>
        </p:spPr>
        <p:txBody>
          <a:bodyPr/>
          <a:lstStyle>
            <a:lvl1pPr>
              <a:defRPr sz="3200"/>
            </a:lvl1pPr>
          </a:lstStyle>
          <a:p>
            <a:r>
              <a:rPr lang="en-US"/>
              <a:t>Click to edit Master title style</a:t>
            </a:r>
          </a:p>
        </p:txBody>
      </p:sp>
      <p:sp>
        <p:nvSpPr>
          <p:cNvPr id="3" name="Slide Number Placeholder 5">
            <a:extLst>
              <a:ext uri="{FF2B5EF4-FFF2-40B4-BE49-F238E27FC236}">
                <a16:creationId xmlns:a16="http://schemas.microsoft.com/office/drawing/2014/main" id="{FAB74217-5DC7-4A66-9807-DE8194D0AA97}"/>
              </a:ext>
            </a:extLst>
          </p:cNvPr>
          <p:cNvSpPr>
            <a:spLocks noGrp="1"/>
          </p:cNvSpPr>
          <p:nvPr>
            <p:ph type="sldNum" sz="quarter" idx="12"/>
          </p:nvPr>
        </p:nvSpPr>
        <p:spPr>
          <a:xfrm>
            <a:off x="11523618" y="5783943"/>
            <a:ext cx="507274" cy="305707"/>
          </a:xfrm>
          <a:prstGeom prst="rect">
            <a:avLst/>
          </a:prstGeom>
        </p:spPr>
        <p:txBody>
          <a:bodyPr/>
          <a:lstStyle>
            <a:lvl1pPr>
              <a:defRPr>
                <a:solidFill>
                  <a:schemeClr val="bg1"/>
                </a:solidFill>
              </a:defRPr>
            </a:lvl1pPr>
          </a:lstStyle>
          <a:p>
            <a:fld id="{ADAE9D25-6FB3-42E3-BE14-DE72DAA4EC86}" type="slidenum">
              <a:rPr lang="en-US" smtClean="0"/>
              <a:t>‹#›</a:t>
            </a:fld>
            <a:endParaRPr lang="en-US"/>
          </a:p>
        </p:txBody>
      </p:sp>
    </p:spTree>
    <p:custDataLst>
      <p:tags r:id="rId1"/>
    </p:custDataLst>
    <p:extLst>
      <p:ext uri="{BB962C8B-B14F-4D97-AF65-F5344CB8AC3E}">
        <p14:creationId xmlns:p14="http://schemas.microsoft.com/office/powerpoint/2010/main" val="2596730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3BEA46E6-E9ED-4517-A77D-1C74C5938DF0}"/>
              </a:ext>
            </a:extLst>
          </p:cNvPr>
          <p:cNvSpPr>
            <a:spLocks noGrp="1"/>
          </p:cNvSpPr>
          <p:nvPr>
            <p:ph type="sldNum" sz="quarter" idx="12"/>
          </p:nvPr>
        </p:nvSpPr>
        <p:spPr>
          <a:xfrm>
            <a:off x="11523618" y="5783943"/>
            <a:ext cx="507274" cy="305707"/>
          </a:xfrm>
          <a:prstGeom prst="rect">
            <a:avLst/>
          </a:prstGeom>
        </p:spPr>
        <p:txBody>
          <a:bodyPr/>
          <a:lstStyle>
            <a:lvl1pPr>
              <a:defRPr>
                <a:solidFill>
                  <a:schemeClr val="bg1"/>
                </a:solidFill>
              </a:defRPr>
            </a:lvl1pPr>
          </a:lstStyle>
          <a:p>
            <a:fld id="{ADAE9D25-6FB3-42E3-BE14-DE72DAA4EC86}" type="slidenum">
              <a:rPr lang="en-US" smtClean="0"/>
              <a:t>‹#›</a:t>
            </a:fld>
            <a:endParaRPr lang="en-US"/>
          </a:p>
        </p:txBody>
      </p:sp>
    </p:spTree>
    <p:custDataLst>
      <p:tags r:id="rId1"/>
    </p:custDataLst>
    <p:extLst>
      <p:ext uri="{BB962C8B-B14F-4D97-AF65-F5344CB8AC3E}">
        <p14:creationId xmlns:p14="http://schemas.microsoft.com/office/powerpoint/2010/main" val="2282630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C9E8E-F19C-4226-AE6E-BA4DD9A272B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C2D4CB-472A-4A60-9A6B-E43D92EA758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1C7CB0-85AC-485D-AC4D-64D8A4532BB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a:extLst>
              <a:ext uri="{FF2B5EF4-FFF2-40B4-BE49-F238E27FC236}">
                <a16:creationId xmlns:a16="http://schemas.microsoft.com/office/drawing/2014/main" id="{386948E8-16B8-48D1-BB4E-283FADD6204D}"/>
              </a:ext>
            </a:extLst>
          </p:cNvPr>
          <p:cNvSpPr>
            <a:spLocks noGrp="1"/>
          </p:cNvSpPr>
          <p:nvPr>
            <p:ph type="sldNum" sz="quarter" idx="12"/>
          </p:nvPr>
        </p:nvSpPr>
        <p:spPr>
          <a:xfrm>
            <a:off x="11523618" y="5783943"/>
            <a:ext cx="507274" cy="305707"/>
          </a:xfrm>
          <a:prstGeom prst="rect">
            <a:avLst/>
          </a:prstGeom>
        </p:spPr>
        <p:txBody>
          <a:bodyPr/>
          <a:lstStyle>
            <a:lvl1pPr>
              <a:defRPr>
                <a:solidFill>
                  <a:schemeClr val="bg1"/>
                </a:solidFill>
              </a:defRPr>
            </a:lvl1pPr>
          </a:lstStyle>
          <a:p>
            <a:fld id="{ADAE9D25-6FB3-42E3-BE14-DE72DAA4EC86}" type="slidenum">
              <a:rPr lang="en-US" smtClean="0"/>
              <a:t>‹#›</a:t>
            </a:fld>
            <a:endParaRPr lang="en-US"/>
          </a:p>
        </p:txBody>
      </p:sp>
    </p:spTree>
    <p:custDataLst>
      <p:tags r:id="rId1"/>
    </p:custDataLst>
    <p:extLst>
      <p:ext uri="{BB962C8B-B14F-4D97-AF65-F5344CB8AC3E}">
        <p14:creationId xmlns:p14="http://schemas.microsoft.com/office/powerpoint/2010/main" val="1879618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9F0DD-0823-4C12-9572-9437A6AE36D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C96644-37FF-4872-B264-838A0BC284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F461172-0140-4326-BE85-C073AA44504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a:extLst>
              <a:ext uri="{FF2B5EF4-FFF2-40B4-BE49-F238E27FC236}">
                <a16:creationId xmlns:a16="http://schemas.microsoft.com/office/drawing/2014/main" id="{8A4938C5-2CB8-44A0-9814-A2261961B5A7}"/>
              </a:ext>
            </a:extLst>
          </p:cNvPr>
          <p:cNvSpPr>
            <a:spLocks noGrp="1"/>
          </p:cNvSpPr>
          <p:nvPr>
            <p:ph type="sldNum" sz="quarter" idx="12"/>
          </p:nvPr>
        </p:nvSpPr>
        <p:spPr>
          <a:xfrm>
            <a:off x="11523618" y="5783943"/>
            <a:ext cx="507274" cy="305707"/>
          </a:xfrm>
          <a:prstGeom prst="rect">
            <a:avLst/>
          </a:prstGeom>
        </p:spPr>
        <p:txBody>
          <a:bodyPr/>
          <a:lstStyle>
            <a:lvl1pPr>
              <a:defRPr>
                <a:solidFill>
                  <a:schemeClr val="bg1"/>
                </a:solidFill>
              </a:defRPr>
            </a:lvl1pPr>
          </a:lstStyle>
          <a:p>
            <a:fld id="{ADAE9D25-6FB3-42E3-BE14-DE72DAA4EC86}" type="slidenum">
              <a:rPr lang="en-US" smtClean="0"/>
              <a:t>‹#›</a:t>
            </a:fld>
            <a:endParaRPr lang="en-US"/>
          </a:p>
        </p:txBody>
      </p:sp>
    </p:spTree>
    <p:custDataLst>
      <p:tags r:id="rId1"/>
    </p:custDataLst>
    <p:extLst>
      <p:ext uri="{BB962C8B-B14F-4D97-AF65-F5344CB8AC3E}">
        <p14:creationId xmlns:p14="http://schemas.microsoft.com/office/powerpoint/2010/main" val="2739973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09FFFB3-F4AB-4525-BABC-4D0AB13BF303}"/>
              </a:ext>
            </a:extLst>
          </p:cNvPr>
          <p:cNvSpPr/>
          <p:nvPr/>
        </p:nvSpPr>
        <p:spPr>
          <a:xfrm>
            <a:off x="0" y="5461730"/>
            <a:ext cx="12192000" cy="1506827"/>
          </a:xfrm>
          <a:prstGeom prst="rect">
            <a:avLst/>
          </a:prstGeom>
          <a:solidFill>
            <a:srgbClr val="0020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TextBox 8">
            <a:extLst>
              <a:ext uri="{FF2B5EF4-FFF2-40B4-BE49-F238E27FC236}">
                <a16:creationId xmlns:a16="http://schemas.microsoft.com/office/drawing/2014/main" id="{DD50A754-8F94-4358-B263-36DE218DCE65}"/>
              </a:ext>
            </a:extLst>
          </p:cNvPr>
          <p:cNvSpPr txBox="1"/>
          <p:nvPr/>
        </p:nvSpPr>
        <p:spPr>
          <a:xfrm>
            <a:off x="10511618" y="6283839"/>
            <a:ext cx="1684363" cy="215444"/>
          </a:xfrm>
          <a:prstGeom prst="rect">
            <a:avLst/>
          </a:prstGeom>
          <a:noFill/>
        </p:spPr>
        <p:txBody>
          <a:bodyPr wrap="square" lIns="0" tIns="0" rIns="0" bIns="0" rtlCol="0">
            <a:spAutoFit/>
          </a:bodyPr>
          <a:lstStyle/>
          <a:p>
            <a:r>
              <a:rPr lang="en-US" sz="1400">
                <a:solidFill>
                  <a:schemeClr val="bg1"/>
                </a:solidFill>
                <a:latin typeface="Segoe Pro Light" panose="020B0302040504020203" pitchFamily="34" charset="0"/>
                <a:cs typeface="Segoe UI Light" panose="020B0502040204020203" pitchFamily="34" charset="0"/>
              </a:rPr>
              <a:t>www.petrosoftinc.com</a:t>
            </a:r>
            <a:endParaRPr lang="ru-RU" sz="1400">
              <a:solidFill>
                <a:schemeClr val="bg1"/>
              </a:solidFill>
              <a:latin typeface="Segoe Pro Light" panose="020B0302040504020203" pitchFamily="34" charset="0"/>
              <a:cs typeface="Segoe UI Light" panose="020B0502040204020203" pitchFamily="34" charset="0"/>
            </a:endParaRPr>
          </a:p>
        </p:txBody>
      </p:sp>
      <p:sp>
        <p:nvSpPr>
          <p:cNvPr id="10" name="TextBox 9">
            <a:extLst>
              <a:ext uri="{FF2B5EF4-FFF2-40B4-BE49-F238E27FC236}">
                <a16:creationId xmlns:a16="http://schemas.microsoft.com/office/drawing/2014/main" id="{C10319D4-870D-4FBA-9F76-E10687E347C6}"/>
              </a:ext>
            </a:extLst>
          </p:cNvPr>
          <p:cNvSpPr txBox="1"/>
          <p:nvPr/>
        </p:nvSpPr>
        <p:spPr>
          <a:xfrm>
            <a:off x="2536907" y="6557107"/>
            <a:ext cx="6955185"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a:solidFill>
                  <a:schemeClr val="bg1"/>
                </a:solidFill>
                <a:latin typeface="Segoe Pro" panose="020B0502040504020203" pitchFamily="34" charset="0"/>
                <a:cs typeface="Segoe UI Light"/>
              </a:rPr>
              <a:t>Strictly private and confidential. Not to be copied, distributed, or reproduced by any party without the express prior written permission of Petrosoft.</a:t>
            </a:r>
            <a:endParaRPr lang="en-US">
              <a:solidFill>
                <a:schemeClr val="bg1"/>
              </a:solidFill>
              <a:latin typeface="Segoe Pro" panose="020B0502040504020203" pitchFamily="34" charset="0"/>
            </a:endParaRPr>
          </a:p>
        </p:txBody>
      </p:sp>
      <p:pic>
        <p:nvPicPr>
          <p:cNvPr id="11" name="Picture 10">
            <a:extLst>
              <a:ext uri="{FF2B5EF4-FFF2-40B4-BE49-F238E27FC236}">
                <a16:creationId xmlns:a16="http://schemas.microsoft.com/office/drawing/2014/main" id="{8CE2F3A0-BFA4-4C29-889C-082429742DC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74231" y="5584845"/>
            <a:ext cx="943150" cy="1248483"/>
          </a:xfrm>
          <a:prstGeom prst="rect">
            <a:avLst/>
          </a:prstGeom>
        </p:spPr>
      </p:pic>
      <p:cxnSp>
        <p:nvCxnSpPr>
          <p:cNvPr id="12" name="Straight Connector 11">
            <a:extLst>
              <a:ext uri="{FF2B5EF4-FFF2-40B4-BE49-F238E27FC236}">
                <a16:creationId xmlns:a16="http://schemas.microsoft.com/office/drawing/2014/main" id="{7566EE99-6B1F-47FB-90C2-77DBB6D6EBC1}"/>
              </a:ext>
            </a:extLst>
          </p:cNvPr>
          <p:cNvCxnSpPr>
            <a:cxnSpLocks/>
          </p:cNvCxnSpPr>
          <p:nvPr/>
        </p:nvCxnSpPr>
        <p:spPr>
          <a:xfrm>
            <a:off x="1747175" y="6391561"/>
            <a:ext cx="8661181"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6" name="Rectangle 15">
            <a:extLst>
              <a:ext uri="{FF2B5EF4-FFF2-40B4-BE49-F238E27FC236}">
                <a16:creationId xmlns:a16="http://schemas.microsoft.com/office/drawing/2014/main" id="{7BD9914E-1E05-4300-9D0B-E372D7DE461F}"/>
              </a:ext>
            </a:extLst>
          </p:cNvPr>
          <p:cNvSpPr/>
          <p:nvPr/>
        </p:nvSpPr>
        <p:spPr>
          <a:xfrm>
            <a:off x="1" y="533496"/>
            <a:ext cx="12192000" cy="556435"/>
          </a:xfrm>
          <a:prstGeom prst="rect">
            <a:avLst/>
          </a:prstGeom>
          <a:solidFill>
            <a:srgbClr val="EEEE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CF096E49-5376-45B7-B2A7-FBB932FE7D5A}"/>
              </a:ext>
            </a:extLst>
          </p:cNvPr>
          <p:cNvSpPr txBox="1">
            <a:spLocks/>
          </p:cNvSpPr>
          <p:nvPr/>
        </p:nvSpPr>
        <p:spPr>
          <a:xfrm>
            <a:off x="0" y="533495"/>
            <a:ext cx="11234667" cy="5333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a:solidFill>
                <a:srgbClr val="002055"/>
              </a:solidFill>
              <a:latin typeface="+mn-lt"/>
              <a:cs typeface="Calibri" panose="020F0502020204030204" pitchFamily="34" charset="0"/>
            </a:endParaRPr>
          </a:p>
        </p:txBody>
      </p:sp>
    </p:spTree>
    <p:custDataLst>
      <p:tags r:id="rId13"/>
    </p:custDataLst>
    <p:extLst>
      <p:ext uri="{BB962C8B-B14F-4D97-AF65-F5344CB8AC3E}">
        <p14:creationId xmlns:p14="http://schemas.microsoft.com/office/powerpoint/2010/main" val="385169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5C0EA9C-F1B3-C717-1FCF-751E99B82FF7}"/>
              </a:ext>
            </a:extLst>
          </p:cNvPr>
          <p:cNvSpPr>
            <a:spLocks noGrp="1"/>
          </p:cNvSpPr>
          <p:nvPr>
            <p:ph type="ctrTitle"/>
          </p:nvPr>
        </p:nvSpPr>
        <p:spPr>
          <a:xfrm>
            <a:off x="1524000" y="2235200"/>
            <a:ext cx="9144000" cy="2387600"/>
          </a:xfrm>
        </p:spPr>
        <p:txBody>
          <a:bodyPr lIns="91440" tIns="45720" rIns="91440" bIns="45720" anchor="b"/>
          <a:lstStyle/>
          <a:p>
            <a:r>
              <a:rPr lang="en-US" b="1" dirty="0">
                <a:solidFill>
                  <a:schemeClr val="accent1"/>
                </a:solidFill>
              </a:rPr>
              <a:t>Manager Daily Workflow</a:t>
            </a:r>
            <a:br>
              <a:rPr lang="en-US" dirty="0"/>
            </a:br>
            <a:r>
              <a:rPr lang="en-US" dirty="0"/>
              <a:t> </a:t>
            </a:r>
            <a:r>
              <a:rPr lang="en-US" sz="2800" dirty="0"/>
              <a:t>Step 4: </a:t>
            </a:r>
            <a:r>
              <a:rPr lang="en-US" b="1" dirty="0"/>
              <a:t>Cash Reconciliation</a:t>
            </a:r>
            <a:br>
              <a:rPr lang="en-US" dirty="0"/>
            </a:br>
            <a:r>
              <a:rPr lang="en-US" sz="2800" dirty="0"/>
              <a:t>Step 5: </a:t>
            </a:r>
            <a:r>
              <a:rPr lang="en-US" b="1" dirty="0"/>
              <a:t>Inventory</a:t>
            </a:r>
          </a:p>
        </p:txBody>
      </p:sp>
    </p:spTree>
    <p:extLst>
      <p:ext uri="{BB962C8B-B14F-4D97-AF65-F5344CB8AC3E}">
        <p14:creationId xmlns:p14="http://schemas.microsoft.com/office/powerpoint/2010/main" val="1252780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application, table&#10;&#10;Description automatically generated">
            <a:extLst>
              <a:ext uri="{FF2B5EF4-FFF2-40B4-BE49-F238E27FC236}">
                <a16:creationId xmlns:a16="http://schemas.microsoft.com/office/drawing/2014/main" id="{29EE059A-B632-4F61-A036-24D1C9FAE5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1821" y="1066800"/>
            <a:ext cx="7243985" cy="4337163"/>
          </a:xfrm>
          <a:prstGeom prst="rect">
            <a:avLst/>
          </a:prstGeom>
        </p:spPr>
      </p:pic>
      <p:sp>
        <p:nvSpPr>
          <p:cNvPr id="2" name="Title 1">
            <a:extLst>
              <a:ext uri="{FF2B5EF4-FFF2-40B4-BE49-F238E27FC236}">
                <a16:creationId xmlns:a16="http://schemas.microsoft.com/office/drawing/2014/main" id="{D09332EA-4E90-4082-B18F-29823387F988}"/>
              </a:ext>
            </a:extLst>
          </p:cNvPr>
          <p:cNvSpPr>
            <a:spLocks noGrp="1"/>
          </p:cNvSpPr>
          <p:nvPr>
            <p:ph type="title"/>
          </p:nvPr>
        </p:nvSpPr>
        <p:spPr/>
        <p:txBody>
          <a:bodyPr/>
          <a:lstStyle/>
          <a:p>
            <a:r>
              <a:rPr lang="en-US" dirty="0"/>
              <a:t>Expenses</a:t>
            </a:r>
          </a:p>
        </p:txBody>
      </p:sp>
      <p:sp>
        <p:nvSpPr>
          <p:cNvPr id="4" name="TextBox 3">
            <a:extLst>
              <a:ext uri="{FF2B5EF4-FFF2-40B4-BE49-F238E27FC236}">
                <a16:creationId xmlns:a16="http://schemas.microsoft.com/office/drawing/2014/main" id="{1D6E2209-E623-4F21-8276-57754603158B}"/>
              </a:ext>
            </a:extLst>
          </p:cNvPr>
          <p:cNvSpPr txBox="1"/>
          <p:nvPr/>
        </p:nvSpPr>
        <p:spPr>
          <a:xfrm>
            <a:off x="94004" y="1580972"/>
            <a:ext cx="4666004" cy="2585323"/>
          </a:xfrm>
          <a:prstGeom prst="rect">
            <a:avLst/>
          </a:prstGeom>
          <a:noFill/>
        </p:spPr>
        <p:txBody>
          <a:bodyPr wrap="square" rtlCol="0">
            <a:spAutoFit/>
          </a:bodyPr>
          <a:lstStyle/>
          <a:p>
            <a:r>
              <a:rPr lang="en-US" sz="2400" b="0" i="0" dirty="0">
                <a:effectLst/>
              </a:rPr>
              <a:t>At the top right of the </a:t>
            </a:r>
            <a:r>
              <a:rPr lang="en-US" sz="2400" b="1" i="0" dirty="0">
                <a:effectLst/>
              </a:rPr>
              <a:t>Expenses</a:t>
            </a:r>
            <a:r>
              <a:rPr lang="en-US" sz="2400" b="0" i="0" dirty="0">
                <a:effectLst/>
              </a:rPr>
              <a:t> form, click the </a:t>
            </a:r>
            <a:r>
              <a:rPr lang="en-US" sz="2400" b="1" i="0" dirty="0">
                <a:solidFill>
                  <a:srgbClr val="FF0000"/>
                </a:solidFill>
                <a:effectLst/>
              </a:rPr>
              <a:t>Save</a:t>
            </a:r>
            <a:r>
              <a:rPr lang="en-US" sz="2400" b="0" i="0" dirty="0">
                <a:effectLst/>
              </a:rPr>
              <a:t> button.</a:t>
            </a:r>
          </a:p>
          <a:p>
            <a:endParaRPr lang="en-US" sz="2400" dirty="0"/>
          </a:p>
          <a:p>
            <a:br>
              <a:rPr lang="en-US" sz="2400" b="0" i="0" dirty="0">
                <a:effectLst/>
              </a:rPr>
            </a:br>
            <a:r>
              <a:rPr lang="en-US" sz="2400" b="0" i="1" dirty="0">
                <a:solidFill>
                  <a:srgbClr val="FF0000"/>
                </a:solidFill>
                <a:effectLst/>
              </a:rPr>
              <a:t>Result</a:t>
            </a:r>
            <a:r>
              <a:rPr lang="en-US" sz="2400" b="0" i="1" dirty="0">
                <a:effectLst/>
              </a:rPr>
              <a:t>:</a:t>
            </a:r>
            <a:r>
              <a:rPr lang="en-US" sz="2400" b="0" i="0" dirty="0">
                <a:effectLst/>
              </a:rPr>
              <a:t> Entered expenses are saved.</a:t>
            </a:r>
          </a:p>
          <a:p>
            <a:endParaRPr lang="en-US" dirty="0"/>
          </a:p>
        </p:txBody>
      </p:sp>
      <p:sp>
        <p:nvSpPr>
          <p:cNvPr id="7" name="Rectangle 6">
            <a:extLst>
              <a:ext uri="{FF2B5EF4-FFF2-40B4-BE49-F238E27FC236}">
                <a16:creationId xmlns:a16="http://schemas.microsoft.com/office/drawing/2014/main" id="{19E23592-C4F6-45B9-A79B-09F2F966BF81}"/>
              </a:ext>
            </a:extLst>
          </p:cNvPr>
          <p:cNvSpPr/>
          <p:nvPr/>
        </p:nvSpPr>
        <p:spPr>
          <a:xfrm>
            <a:off x="11114161" y="1071074"/>
            <a:ext cx="585032" cy="3133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015E3ED0-8801-4ADA-8B6A-7EA48EAD535F}"/>
              </a:ext>
            </a:extLst>
          </p:cNvPr>
          <p:cNvSpPr/>
          <p:nvPr/>
        </p:nvSpPr>
        <p:spPr>
          <a:xfrm>
            <a:off x="6486258" y="4443813"/>
            <a:ext cx="683663" cy="29910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5290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9FE92-DB39-4C93-899C-019FC105CA72}"/>
              </a:ext>
            </a:extLst>
          </p:cNvPr>
          <p:cNvSpPr>
            <a:spLocks noGrp="1"/>
          </p:cNvSpPr>
          <p:nvPr>
            <p:ph type="title"/>
          </p:nvPr>
        </p:nvSpPr>
        <p:spPr/>
        <p:txBody>
          <a:bodyPr/>
          <a:lstStyle/>
          <a:p>
            <a:r>
              <a:rPr lang="en-US" dirty="0"/>
              <a:t>Cash Reconciliation</a:t>
            </a:r>
          </a:p>
        </p:txBody>
      </p:sp>
      <p:pic>
        <p:nvPicPr>
          <p:cNvPr id="4" name="Picture 3" descr="Graphical user interface, text, application, email&#10;&#10;Description automatically generated">
            <a:extLst>
              <a:ext uri="{FF2B5EF4-FFF2-40B4-BE49-F238E27FC236}">
                <a16:creationId xmlns:a16="http://schemas.microsoft.com/office/drawing/2014/main" id="{7C7B0286-DC81-48BF-B874-23F556A9C7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4295" y="1066800"/>
            <a:ext cx="9120006" cy="4274321"/>
          </a:xfrm>
          <a:prstGeom prst="rect">
            <a:avLst/>
          </a:prstGeom>
        </p:spPr>
      </p:pic>
      <p:sp>
        <p:nvSpPr>
          <p:cNvPr id="5" name="Rectangle 4">
            <a:extLst>
              <a:ext uri="{FF2B5EF4-FFF2-40B4-BE49-F238E27FC236}">
                <a16:creationId xmlns:a16="http://schemas.microsoft.com/office/drawing/2014/main" id="{CF7F49E5-5F32-4AC2-80ED-340276CFC45D}"/>
              </a:ext>
            </a:extLst>
          </p:cNvPr>
          <p:cNvSpPr/>
          <p:nvPr/>
        </p:nvSpPr>
        <p:spPr>
          <a:xfrm>
            <a:off x="10767701" y="1461331"/>
            <a:ext cx="769121" cy="2820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30C3362-1F4F-454E-A35B-020151A97F73}"/>
              </a:ext>
            </a:extLst>
          </p:cNvPr>
          <p:cNvSpPr/>
          <p:nvPr/>
        </p:nvSpPr>
        <p:spPr>
          <a:xfrm>
            <a:off x="9990034" y="1965533"/>
            <a:ext cx="1546788" cy="2820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254521F-BE80-42AD-9F38-8E0787A1B7AE}"/>
              </a:ext>
            </a:extLst>
          </p:cNvPr>
          <p:cNvSpPr txBox="1"/>
          <p:nvPr/>
        </p:nvSpPr>
        <p:spPr>
          <a:xfrm>
            <a:off x="-1" y="1305341"/>
            <a:ext cx="2854295" cy="3970318"/>
          </a:xfrm>
          <a:prstGeom prst="rect">
            <a:avLst/>
          </a:prstGeom>
          <a:noFill/>
        </p:spPr>
        <p:txBody>
          <a:bodyPr wrap="square" rtlCol="0">
            <a:spAutoFit/>
          </a:bodyPr>
          <a:lstStyle/>
          <a:p>
            <a:r>
              <a:rPr lang="en-US" dirty="0"/>
              <a:t>To access Cash reconciliation through the </a:t>
            </a:r>
            <a:r>
              <a:rPr lang="en-US" b="1" dirty="0"/>
              <a:t>Managers Daily Workflow</a:t>
            </a:r>
            <a:r>
              <a:rPr lang="en-US" dirty="0"/>
              <a:t>:</a:t>
            </a:r>
          </a:p>
          <a:p>
            <a:pPr algn="l"/>
            <a:endParaRPr lang="en-US" b="0" i="0" dirty="0">
              <a:effectLst/>
            </a:endParaRPr>
          </a:p>
          <a:p>
            <a:pPr marL="285750" indent="-285750" algn="l">
              <a:buFont typeface="Wingdings" panose="05000000000000000000" pitchFamily="2" charset="2"/>
              <a:buChar char="Ø"/>
            </a:pPr>
            <a:r>
              <a:rPr lang="en-US" b="1" dirty="0">
                <a:solidFill>
                  <a:srgbClr val="FF0000"/>
                </a:solidFill>
              </a:rPr>
              <a:t>Workflows</a:t>
            </a:r>
          </a:p>
          <a:p>
            <a:pPr marL="742950" lvl="1" indent="-285750">
              <a:buFont typeface="Wingdings" panose="05000000000000000000" pitchFamily="2" charset="2"/>
              <a:buChar char="Ø"/>
            </a:pPr>
            <a:r>
              <a:rPr lang="en-US" b="1" dirty="0">
                <a:solidFill>
                  <a:srgbClr val="FF0000"/>
                </a:solidFill>
              </a:rPr>
              <a:t>Manager Daily Workflow</a:t>
            </a:r>
          </a:p>
          <a:p>
            <a:pPr algn="l"/>
            <a:endParaRPr lang="en-US" b="0" i="0" dirty="0">
              <a:effectLst/>
            </a:endParaRPr>
          </a:p>
          <a:p>
            <a:pPr algn="l"/>
            <a:r>
              <a:rPr lang="en-US" b="0" i="0" dirty="0">
                <a:effectLst/>
              </a:rPr>
              <a:t>In the Manager's Daily Workflow, move to the </a:t>
            </a:r>
            <a:r>
              <a:rPr lang="en-US" b="1" i="0" dirty="0">
                <a:effectLst/>
              </a:rPr>
              <a:t>Cash Reconciliation </a:t>
            </a:r>
            <a:r>
              <a:rPr lang="en-US" b="0" i="0" dirty="0">
                <a:effectLst/>
              </a:rPr>
              <a:t>step.</a:t>
            </a:r>
          </a:p>
          <a:p>
            <a:endParaRPr lang="en-US" dirty="0"/>
          </a:p>
          <a:p>
            <a:endParaRPr lang="en-US" dirty="0"/>
          </a:p>
          <a:p>
            <a:endParaRPr lang="en-US" dirty="0"/>
          </a:p>
        </p:txBody>
      </p:sp>
    </p:spTree>
    <p:extLst>
      <p:ext uri="{BB962C8B-B14F-4D97-AF65-F5344CB8AC3E}">
        <p14:creationId xmlns:p14="http://schemas.microsoft.com/office/powerpoint/2010/main" val="836597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5D3B1-5044-4C58-8926-6C0311EDD2D4}"/>
              </a:ext>
            </a:extLst>
          </p:cNvPr>
          <p:cNvSpPr>
            <a:spLocks noGrp="1"/>
          </p:cNvSpPr>
          <p:nvPr>
            <p:ph type="title"/>
          </p:nvPr>
        </p:nvSpPr>
        <p:spPr/>
        <p:txBody>
          <a:bodyPr/>
          <a:lstStyle/>
          <a:p>
            <a:r>
              <a:rPr lang="en-US" dirty="0"/>
              <a:t>Cash Reconciliation</a:t>
            </a:r>
          </a:p>
        </p:txBody>
      </p:sp>
      <p:sp>
        <p:nvSpPr>
          <p:cNvPr id="4" name="TextBox 3">
            <a:extLst>
              <a:ext uri="{FF2B5EF4-FFF2-40B4-BE49-F238E27FC236}">
                <a16:creationId xmlns:a16="http://schemas.microsoft.com/office/drawing/2014/main" id="{02EB8421-6FA6-422F-B731-BBCC141676AC}"/>
              </a:ext>
            </a:extLst>
          </p:cNvPr>
          <p:cNvSpPr txBox="1"/>
          <p:nvPr/>
        </p:nvSpPr>
        <p:spPr>
          <a:xfrm>
            <a:off x="307649" y="2402038"/>
            <a:ext cx="1960059" cy="923330"/>
          </a:xfrm>
          <a:prstGeom prst="rect">
            <a:avLst/>
          </a:prstGeom>
          <a:noFill/>
        </p:spPr>
        <p:txBody>
          <a:bodyPr wrap="square" rtlCol="0">
            <a:spAutoFit/>
          </a:bodyPr>
          <a:lstStyle/>
          <a:p>
            <a:pPr algn="ctr"/>
            <a:r>
              <a:rPr lang="en-US" dirty="0"/>
              <a:t>Select </a:t>
            </a:r>
          </a:p>
          <a:p>
            <a:pPr algn="ctr"/>
            <a:r>
              <a:rPr lang="en-US" b="1" dirty="0">
                <a:solidFill>
                  <a:srgbClr val="FF0000"/>
                </a:solidFill>
              </a:rPr>
              <a:t>Step 5 – Cash Reconciliation</a:t>
            </a:r>
          </a:p>
        </p:txBody>
      </p:sp>
      <p:sp>
        <p:nvSpPr>
          <p:cNvPr id="5" name="TextBox 4">
            <a:extLst>
              <a:ext uri="{FF2B5EF4-FFF2-40B4-BE49-F238E27FC236}">
                <a16:creationId xmlns:a16="http://schemas.microsoft.com/office/drawing/2014/main" id="{9912C048-5894-4860-A3FA-60DE63BB3D44}"/>
              </a:ext>
            </a:extLst>
          </p:cNvPr>
          <p:cNvSpPr txBox="1"/>
          <p:nvPr/>
        </p:nvSpPr>
        <p:spPr>
          <a:xfrm>
            <a:off x="5170817" y="2402038"/>
            <a:ext cx="2031069" cy="646331"/>
          </a:xfrm>
          <a:prstGeom prst="rect">
            <a:avLst/>
          </a:prstGeom>
          <a:noFill/>
        </p:spPr>
        <p:txBody>
          <a:bodyPr wrap="none" rtlCol="0">
            <a:spAutoFit/>
          </a:bodyPr>
          <a:lstStyle/>
          <a:p>
            <a:pPr algn="ctr"/>
            <a:r>
              <a:rPr lang="en-US" dirty="0"/>
              <a:t>Select </a:t>
            </a:r>
          </a:p>
          <a:p>
            <a:r>
              <a:rPr lang="en-US" b="1" dirty="0">
                <a:solidFill>
                  <a:srgbClr val="FF0000"/>
                </a:solidFill>
              </a:rPr>
              <a:t>Cash Reconciliation</a:t>
            </a:r>
          </a:p>
        </p:txBody>
      </p:sp>
      <p:pic>
        <p:nvPicPr>
          <p:cNvPr id="6" name="Picture 5" descr="Graphical user interface, application, Word&#10;&#10;Description automatically generated">
            <a:extLst>
              <a:ext uri="{FF2B5EF4-FFF2-40B4-BE49-F238E27FC236}">
                <a16:creationId xmlns:a16="http://schemas.microsoft.com/office/drawing/2014/main" id="{F4333A40-06DB-48B7-96BB-0F8CBE5488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9642" y="1209439"/>
            <a:ext cx="1519358" cy="4231858"/>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2EC712C0-F50B-4CA1-B361-C189868FE8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7463" y="1092437"/>
            <a:ext cx="1323043" cy="4351234"/>
          </a:xfrm>
          <a:prstGeom prst="rect">
            <a:avLst/>
          </a:prstGeom>
        </p:spPr>
      </p:pic>
      <p:sp>
        <p:nvSpPr>
          <p:cNvPr id="8" name="Rectangle 7">
            <a:extLst>
              <a:ext uri="{FF2B5EF4-FFF2-40B4-BE49-F238E27FC236}">
                <a16:creationId xmlns:a16="http://schemas.microsoft.com/office/drawing/2014/main" id="{EF78CDDC-3ACA-4698-BDA5-16609480FDA9}"/>
              </a:ext>
            </a:extLst>
          </p:cNvPr>
          <p:cNvSpPr/>
          <p:nvPr/>
        </p:nvSpPr>
        <p:spPr>
          <a:xfrm>
            <a:off x="2737463" y="2550253"/>
            <a:ext cx="1323043" cy="4949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369EF38-2EF2-4ED8-B325-A53CB8720403}"/>
              </a:ext>
            </a:extLst>
          </p:cNvPr>
          <p:cNvSpPr/>
          <p:nvPr/>
        </p:nvSpPr>
        <p:spPr>
          <a:xfrm>
            <a:off x="8709642" y="2424689"/>
            <a:ext cx="1519358" cy="4390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7688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90983-8C30-43C4-8814-BDC44628BD6E}"/>
              </a:ext>
            </a:extLst>
          </p:cNvPr>
          <p:cNvSpPr>
            <a:spLocks noGrp="1"/>
          </p:cNvSpPr>
          <p:nvPr>
            <p:ph type="title"/>
          </p:nvPr>
        </p:nvSpPr>
        <p:spPr/>
        <p:txBody>
          <a:bodyPr/>
          <a:lstStyle/>
          <a:p>
            <a:r>
              <a:rPr lang="en-US" dirty="0"/>
              <a:t>Cash Reconciliation</a:t>
            </a:r>
          </a:p>
        </p:txBody>
      </p:sp>
      <p:sp>
        <p:nvSpPr>
          <p:cNvPr id="5" name="TextBox 4">
            <a:extLst>
              <a:ext uri="{FF2B5EF4-FFF2-40B4-BE49-F238E27FC236}">
                <a16:creationId xmlns:a16="http://schemas.microsoft.com/office/drawing/2014/main" id="{15078E37-D560-46E6-9205-B8367FD11856}"/>
              </a:ext>
            </a:extLst>
          </p:cNvPr>
          <p:cNvSpPr txBox="1"/>
          <p:nvPr/>
        </p:nvSpPr>
        <p:spPr>
          <a:xfrm>
            <a:off x="203201" y="1708727"/>
            <a:ext cx="4548261" cy="2677656"/>
          </a:xfrm>
          <a:prstGeom prst="rect">
            <a:avLst/>
          </a:prstGeom>
          <a:noFill/>
        </p:spPr>
        <p:txBody>
          <a:bodyPr wrap="square" rtlCol="0">
            <a:spAutoFit/>
          </a:bodyPr>
          <a:lstStyle/>
          <a:p>
            <a:r>
              <a:rPr lang="en-US" sz="2400" b="0" i="0" dirty="0">
                <a:effectLst/>
              </a:rPr>
              <a:t>To access the </a:t>
            </a:r>
            <a:r>
              <a:rPr lang="en-US" sz="2400" b="1" i="0" dirty="0">
                <a:effectLst/>
              </a:rPr>
              <a:t>Cash Reconciliation</a:t>
            </a:r>
            <a:r>
              <a:rPr lang="en-US" sz="2400" b="0" i="0" dirty="0">
                <a:effectLst/>
              </a:rPr>
              <a:t> form through CStoreOffice® main page, go to</a:t>
            </a:r>
          </a:p>
          <a:p>
            <a:r>
              <a:rPr lang="en-US" sz="2400" b="0" i="0" dirty="0">
                <a:solidFill>
                  <a:srgbClr val="23282D"/>
                </a:solidFill>
                <a:effectLst/>
              </a:rPr>
              <a:t> </a:t>
            </a:r>
          </a:p>
          <a:p>
            <a:pPr marL="285750" indent="-285750">
              <a:buFont typeface="Wingdings" panose="05000000000000000000" pitchFamily="2" charset="2"/>
              <a:buChar char="Ø"/>
            </a:pPr>
            <a:r>
              <a:rPr lang="en-US" sz="2400" b="1" i="0" dirty="0">
                <a:solidFill>
                  <a:srgbClr val="FF0000"/>
                </a:solidFill>
                <a:effectLst/>
              </a:rPr>
              <a:t>Data Entry</a:t>
            </a:r>
            <a:endParaRPr lang="en-US" sz="2400" dirty="0">
              <a:solidFill>
                <a:srgbClr val="FF0000"/>
              </a:solidFill>
            </a:endParaRPr>
          </a:p>
          <a:p>
            <a:pPr marL="742950" lvl="1" indent="-285750">
              <a:buFont typeface="Wingdings" panose="05000000000000000000" pitchFamily="2" charset="2"/>
              <a:buChar char="Ø"/>
            </a:pPr>
            <a:r>
              <a:rPr lang="en-US" sz="2400" b="1" i="0" dirty="0">
                <a:solidFill>
                  <a:srgbClr val="FF0000"/>
                </a:solidFill>
                <a:effectLst/>
              </a:rPr>
              <a:t>Cash Reconciliation</a:t>
            </a:r>
          </a:p>
          <a:p>
            <a:pPr marL="1200150" lvl="2" indent="-285750">
              <a:buFont typeface="Wingdings" panose="05000000000000000000" pitchFamily="2" charset="2"/>
              <a:buChar char="Ø"/>
            </a:pPr>
            <a:r>
              <a:rPr lang="en-US" sz="2400" b="1" i="0" dirty="0">
                <a:solidFill>
                  <a:srgbClr val="FF0000"/>
                </a:solidFill>
                <a:effectLst/>
              </a:rPr>
              <a:t>Cash Register</a:t>
            </a:r>
            <a:endParaRPr lang="en-US" sz="2400" dirty="0">
              <a:solidFill>
                <a:srgbClr val="FF0000"/>
              </a:solidFill>
            </a:endParaRPr>
          </a:p>
        </p:txBody>
      </p:sp>
      <p:pic>
        <p:nvPicPr>
          <p:cNvPr id="7" name="Picture 6" descr="Graphical user interface, text, application, email&#10;&#10;Description automatically generated">
            <a:extLst>
              <a:ext uri="{FF2B5EF4-FFF2-40B4-BE49-F238E27FC236}">
                <a16:creationId xmlns:a16="http://schemas.microsoft.com/office/drawing/2014/main" id="{C1AF3DF2-375F-499F-824B-6B8E6C2E0D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3199" y="1095902"/>
            <a:ext cx="4944467" cy="4316501"/>
          </a:xfrm>
          <a:prstGeom prst="rect">
            <a:avLst/>
          </a:prstGeom>
        </p:spPr>
      </p:pic>
      <p:sp>
        <p:nvSpPr>
          <p:cNvPr id="8" name="Rectangle 7">
            <a:extLst>
              <a:ext uri="{FF2B5EF4-FFF2-40B4-BE49-F238E27FC236}">
                <a16:creationId xmlns:a16="http://schemas.microsoft.com/office/drawing/2014/main" id="{2381EE2F-589D-4751-9CB0-314C1CDA2CBC}"/>
              </a:ext>
            </a:extLst>
          </p:cNvPr>
          <p:cNvSpPr/>
          <p:nvPr/>
        </p:nvSpPr>
        <p:spPr>
          <a:xfrm>
            <a:off x="6096000" y="1422400"/>
            <a:ext cx="720436" cy="2863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endParaRPr>
          </a:p>
        </p:txBody>
      </p:sp>
      <p:sp>
        <p:nvSpPr>
          <p:cNvPr id="9" name="Rectangle 8">
            <a:extLst>
              <a:ext uri="{FF2B5EF4-FFF2-40B4-BE49-F238E27FC236}">
                <a16:creationId xmlns:a16="http://schemas.microsoft.com/office/drawing/2014/main" id="{184A6511-96C8-4FEE-B86B-16484A8F7203}"/>
              </a:ext>
            </a:extLst>
          </p:cNvPr>
          <p:cNvSpPr/>
          <p:nvPr/>
        </p:nvSpPr>
        <p:spPr>
          <a:xfrm>
            <a:off x="6096000" y="2734747"/>
            <a:ext cx="1176471" cy="1879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9A0CC5A-2BB0-46CB-8BD2-BA4340871803}"/>
              </a:ext>
            </a:extLst>
          </p:cNvPr>
          <p:cNvSpPr/>
          <p:nvPr/>
        </p:nvSpPr>
        <p:spPr>
          <a:xfrm>
            <a:off x="7272471" y="2922662"/>
            <a:ext cx="1110953" cy="2649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871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A9284-DEE3-4622-9FD4-19D498046E74}"/>
              </a:ext>
            </a:extLst>
          </p:cNvPr>
          <p:cNvSpPr>
            <a:spLocks noGrp="1"/>
          </p:cNvSpPr>
          <p:nvPr>
            <p:ph type="title"/>
          </p:nvPr>
        </p:nvSpPr>
        <p:spPr/>
        <p:txBody>
          <a:bodyPr/>
          <a:lstStyle/>
          <a:p>
            <a:r>
              <a:rPr lang="en-US" dirty="0"/>
              <a:t>Cash Reconciliation</a:t>
            </a:r>
          </a:p>
        </p:txBody>
      </p:sp>
      <p:sp>
        <p:nvSpPr>
          <p:cNvPr id="4" name="TextBox 3">
            <a:extLst>
              <a:ext uri="{FF2B5EF4-FFF2-40B4-BE49-F238E27FC236}">
                <a16:creationId xmlns:a16="http://schemas.microsoft.com/office/drawing/2014/main" id="{497F691D-4D78-4DD4-BED8-36BCF4DDFED8}"/>
              </a:ext>
            </a:extLst>
          </p:cNvPr>
          <p:cNvSpPr txBox="1"/>
          <p:nvPr/>
        </p:nvSpPr>
        <p:spPr>
          <a:xfrm>
            <a:off x="230736" y="1529697"/>
            <a:ext cx="3691784" cy="3416320"/>
          </a:xfrm>
          <a:prstGeom prst="rect">
            <a:avLst/>
          </a:prstGeom>
          <a:noFill/>
        </p:spPr>
        <p:txBody>
          <a:bodyPr wrap="square" rtlCol="0">
            <a:spAutoFit/>
          </a:bodyPr>
          <a:lstStyle/>
          <a:p>
            <a:r>
              <a:rPr lang="en-US" sz="2400" b="0" i="0" dirty="0">
                <a:effectLst/>
              </a:rPr>
              <a:t>This will navigate to the </a:t>
            </a:r>
            <a:r>
              <a:rPr lang="en-US" sz="2400" b="1" i="0" dirty="0">
                <a:effectLst/>
              </a:rPr>
              <a:t>Daily Data</a:t>
            </a:r>
            <a:r>
              <a:rPr lang="en-US" sz="2400" b="0" i="0" dirty="0">
                <a:effectLst/>
              </a:rPr>
              <a:t> Form.</a:t>
            </a:r>
          </a:p>
          <a:p>
            <a:endParaRPr lang="en-US" sz="2400" b="0" i="0" dirty="0">
              <a:effectLst/>
            </a:endParaRPr>
          </a:p>
          <a:p>
            <a:r>
              <a:rPr lang="en-US" sz="2400" b="0" i="0" dirty="0">
                <a:effectLst/>
              </a:rPr>
              <a:t>This form represents all the data for the shift, day (if there is only one shift in the day, the columns will be equal), and month to date data for comparison.</a:t>
            </a:r>
            <a:endParaRPr lang="en-US" sz="2400" dirty="0"/>
          </a:p>
        </p:txBody>
      </p:sp>
      <p:pic>
        <p:nvPicPr>
          <p:cNvPr id="6" name="Picture 5" descr="Graphical user interface, application&#10;&#10;Description automatically generated">
            <a:extLst>
              <a:ext uri="{FF2B5EF4-FFF2-40B4-BE49-F238E27FC236}">
                <a16:creationId xmlns:a16="http://schemas.microsoft.com/office/drawing/2014/main" id="{008011D2-AD8B-45A8-AE27-F94EA21F6C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5787" y="1179321"/>
            <a:ext cx="8269480" cy="3911044"/>
          </a:xfrm>
          <a:prstGeom prst="rect">
            <a:avLst/>
          </a:prstGeom>
        </p:spPr>
      </p:pic>
    </p:spTree>
    <p:extLst>
      <p:ext uri="{BB962C8B-B14F-4D97-AF65-F5344CB8AC3E}">
        <p14:creationId xmlns:p14="http://schemas.microsoft.com/office/powerpoint/2010/main" val="1260203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8EF4A-87BA-4525-B4DE-1C6FF0AB90A2}"/>
              </a:ext>
            </a:extLst>
          </p:cNvPr>
          <p:cNvSpPr>
            <a:spLocks noGrp="1"/>
          </p:cNvSpPr>
          <p:nvPr>
            <p:ph type="title"/>
          </p:nvPr>
        </p:nvSpPr>
        <p:spPr/>
        <p:txBody>
          <a:bodyPr/>
          <a:lstStyle/>
          <a:p>
            <a:r>
              <a:rPr lang="en-US" dirty="0"/>
              <a:t>Cash Reconciliation</a:t>
            </a:r>
          </a:p>
        </p:txBody>
      </p:sp>
      <p:pic>
        <p:nvPicPr>
          <p:cNvPr id="7" name="Picture 6" descr="Graphical user interface, table&#10;&#10;Description automatically generated">
            <a:extLst>
              <a:ext uri="{FF2B5EF4-FFF2-40B4-BE49-F238E27FC236}">
                <a16:creationId xmlns:a16="http://schemas.microsoft.com/office/drawing/2014/main" id="{A72892E6-E81C-4D13-8FF9-28C1B2201F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4568" y="1066800"/>
            <a:ext cx="6548354" cy="4376871"/>
          </a:xfrm>
          <a:prstGeom prst="rect">
            <a:avLst/>
          </a:prstGeom>
        </p:spPr>
      </p:pic>
      <p:sp>
        <p:nvSpPr>
          <p:cNvPr id="8" name="TextBox 7">
            <a:extLst>
              <a:ext uri="{FF2B5EF4-FFF2-40B4-BE49-F238E27FC236}">
                <a16:creationId xmlns:a16="http://schemas.microsoft.com/office/drawing/2014/main" id="{31496268-748A-4102-97E8-141A9C485605}"/>
              </a:ext>
            </a:extLst>
          </p:cNvPr>
          <p:cNvSpPr txBox="1"/>
          <p:nvPr/>
        </p:nvSpPr>
        <p:spPr>
          <a:xfrm>
            <a:off x="0" y="1066800"/>
            <a:ext cx="4973652" cy="3970318"/>
          </a:xfrm>
          <a:prstGeom prst="rect">
            <a:avLst/>
          </a:prstGeom>
          <a:noFill/>
        </p:spPr>
        <p:txBody>
          <a:bodyPr wrap="square" rtlCol="0">
            <a:spAutoFit/>
          </a:bodyPr>
          <a:lstStyle/>
          <a:p>
            <a:r>
              <a:rPr lang="en-US" b="1" i="0" dirty="0">
                <a:solidFill>
                  <a:srgbClr val="FF0000"/>
                </a:solidFill>
                <a:effectLst/>
              </a:rPr>
              <a:t>Sales / Money In</a:t>
            </a:r>
          </a:p>
          <a:p>
            <a:endParaRPr lang="en-US" dirty="0">
              <a:solidFill>
                <a:srgbClr val="23282D"/>
              </a:solidFill>
            </a:endParaRPr>
          </a:p>
          <a:p>
            <a:r>
              <a:rPr lang="en-US" b="0" i="0" dirty="0">
                <a:effectLst/>
              </a:rPr>
              <a:t>This section contains the following information on incoming finances:</a:t>
            </a:r>
          </a:p>
          <a:p>
            <a:pPr marL="285750" indent="-285750">
              <a:buFont typeface="Arial" panose="020B0604020202020204" pitchFamily="34" charset="0"/>
              <a:buChar char="•"/>
            </a:pPr>
            <a:endParaRPr lang="en-US" dirty="0"/>
          </a:p>
          <a:p>
            <a:r>
              <a:rPr lang="en-US" b="1" i="0" dirty="0">
                <a:effectLst/>
              </a:rPr>
              <a:t>Total Sales</a:t>
            </a:r>
          </a:p>
          <a:p>
            <a:pPr marL="742950" lvl="1" indent="-285750">
              <a:buFont typeface="Arial" panose="020B0604020202020204" pitchFamily="34" charset="0"/>
              <a:buChar char="•"/>
            </a:pPr>
            <a:r>
              <a:rPr lang="en-US" b="0" i="0" dirty="0">
                <a:effectLst/>
              </a:rPr>
              <a:t>the amount sold for the selected period.</a:t>
            </a:r>
          </a:p>
          <a:p>
            <a:pPr marL="285750" indent="-285750">
              <a:buFont typeface="Arial" panose="020B0604020202020204" pitchFamily="34" charset="0"/>
              <a:buChar char="•"/>
            </a:pPr>
            <a:endParaRPr lang="en-US" dirty="0"/>
          </a:p>
          <a:p>
            <a:r>
              <a:rPr lang="en-US" b="1" i="0" dirty="0">
                <a:effectLst/>
              </a:rPr>
              <a:t>Paid In</a:t>
            </a:r>
          </a:p>
          <a:p>
            <a:pPr marL="742950" lvl="1" indent="-285750">
              <a:buFont typeface="Arial" panose="020B0604020202020204" pitchFamily="34" charset="0"/>
              <a:buChar char="•"/>
            </a:pPr>
            <a:r>
              <a:rPr lang="en-US" b="0" i="0" dirty="0">
                <a:effectLst/>
              </a:rPr>
              <a:t>the amount present in the register at the beginning of a shift.</a:t>
            </a:r>
            <a:endParaRPr lang="en-US" dirty="0"/>
          </a:p>
          <a:p>
            <a:pPr marL="285750" indent="-285750">
              <a:buFont typeface="Arial" panose="020B0604020202020204" pitchFamily="34" charset="0"/>
              <a:buChar char="•"/>
            </a:pPr>
            <a:endParaRPr lang="en-US" b="0" i="0" dirty="0">
              <a:effectLst/>
            </a:endParaRPr>
          </a:p>
          <a:p>
            <a:r>
              <a:rPr lang="en-US" b="1" dirty="0"/>
              <a:t>Opening Balance</a:t>
            </a:r>
          </a:p>
          <a:p>
            <a:pPr marL="742950" lvl="1" indent="-285750">
              <a:buFont typeface="Arial" panose="020B0604020202020204" pitchFamily="34" charset="0"/>
              <a:buChar char="•"/>
            </a:pPr>
            <a:r>
              <a:rPr lang="en-US" b="0" i="0" dirty="0">
                <a:effectLst/>
              </a:rPr>
              <a:t>Total sales + Paid Ins + Beginning Cash</a:t>
            </a:r>
          </a:p>
        </p:txBody>
      </p:sp>
      <p:sp>
        <p:nvSpPr>
          <p:cNvPr id="3" name="Rectangle 2">
            <a:extLst>
              <a:ext uri="{FF2B5EF4-FFF2-40B4-BE49-F238E27FC236}">
                <a16:creationId xmlns:a16="http://schemas.microsoft.com/office/drawing/2014/main" id="{9EBB2E1A-6660-4627-9FD6-FF86585C8F82}"/>
              </a:ext>
            </a:extLst>
          </p:cNvPr>
          <p:cNvSpPr/>
          <p:nvPr/>
        </p:nvSpPr>
        <p:spPr>
          <a:xfrm>
            <a:off x="7400658" y="1760434"/>
            <a:ext cx="4292264" cy="7691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165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61770-E46C-4B30-B834-C666BB17F3F1}"/>
              </a:ext>
            </a:extLst>
          </p:cNvPr>
          <p:cNvSpPr>
            <a:spLocks noGrp="1"/>
          </p:cNvSpPr>
          <p:nvPr>
            <p:ph type="title"/>
          </p:nvPr>
        </p:nvSpPr>
        <p:spPr/>
        <p:txBody>
          <a:bodyPr/>
          <a:lstStyle/>
          <a:p>
            <a:r>
              <a:rPr lang="en-US" dirty="0"/>
              <a:t>Cash Reconciliation</a:t>
            </a:r>
          </a:p>
        </p:txBody>
      </p:sp>
      <p:pic>
        <p:nvPicPr>
          <p:cNvPr id="4" name="Picture 3" descr="Graphical user interface, table&#10;&#10;Description automatically generated">
            <a:extLst>
              <a:ext uri="{FF2B5EF4-FFF2-40B4-BE49-F238E27FC236}">
                <a16:creationId xmlns:a16="http://schemas.microsoft.com/office/drawing/2014/main" id="{E05E366A-9F97-4B19-8E29-6094DB1869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4568" y="1066800"/>
            <a:ext cx="6548354" cy="4376871"/>
          </a:xfrm>
          <a:prstGeom prst="rect">
            <a:avLst/>
          </a:prstGeom>
        </p:spPr>
      </p:pic>
      <p:sp>
        <p:nvSpPr>
          <p:cNvPr id="6" name="TextBox 5">
            <a:extLst>
              <a:ext uri="{FF2B5EF4-FFF2-40B4-BE49-F238E27FC236}">
                <a16:creationId xmlns:a16="http://schemas.microsoft.com/office/drawing/2014/main" id="{7F0394D3-70E7-4C1B-B611-918670A42F12}"/>
              </a:ext>
            </a:extLst>
          </p:cNvPr>
          <p:cNvSpPr txBox="1"/>
          <p:nvPr/>
        </p:nvSpPr>
        <p:spPr>
          <a:xfrm>
            <a:off x="0" y="1358781"/>
            <a:ext cx="5144568" cy="3693319"/>
          </a:xfrm>
          <a:prstGeom prst="rect">
            <a:avLst/>
          </a:prstGeom>
          <a:noFill/>
        </p:spPr>
        <p:txBody>
          <a:bodyPr wrap="square" rtlCol="0">
            <a:spAutoFit/>
          </a:bodyPr>
          <a:lstStyle/>
          <a:p>
            <a:r>
              <a:rPr lang="en-US" b="1" i="0" dirty="0">
                <a:solidFill>
                  <a:srgbClr val="FF0000"/>
                </a:solidFill>
                <a:effectLst/>
              </a:rPr>
              <a:t>Payment Types</a:t>
            </a:r>
          </a:p>
          <a:p>
            <a:endParaRPr lang="en-US" dirty="0"/>
          </a:p>
          <a:p>
            <a:r>
              <a:rPr lang="en-US" b="0" i="0" dirty="0">
                <a:effectLst/>
              </a:rPr>
              <a:t>The section information on the incoming finances subtotaled by base MOPs:</a:t>
            </a:r>
          </a:p>
          <a:p>
            <a:endParaRPr lang="en-US" dirty="0"/>
          </a:p>
          <a:p>
            <a:pPr marL="285750" indent="-285750">
              <a:buFont typeface="Arial" panose="020B0604020202020204" pitchFamily="34" charset="0"/>
              <a:buChar char="•"/>
            </a:pPr>
            <a:r>
              <a:rPr lang="en-US" b="1" dirty="0"/>
              <a:t>Credit Card</a:t>
            </a:r>
          </a:p>
          <a:p>
            <a:pPr marL="285750" indent="-285750">
              <a:buFont typeface="Arial" panose="020B0604020202020204" pitchFamily="34" charset="0"/>
              <a:buChar char="•"/>
            </a:pPr>
            <a:r>
              <a:rPr lang="en-US" b="1" dirty="0"/>
              <a:t>Other Cards</a:t>
            </a:r>
          </a:p>
          <a:p>
            <a:pPr marL="285750" indent="-285750">
              <a:buFont typeface="Arial" panose="020B0604020202020204" pitchFamily="34" charset="0"/>
              <a:buChar char="•"/>
            </a:pPr>
            <a:r>
              <a:rPr lang="en-US" b="1" dirty="0"/>
              <a:t>House Accounts</a:t>
            </a:r>
          </a:p>
          <a:p>
            <a:pPr marL="285750" indent="-285750">
              <a:buFont typeface="Arial" panose="020B0604020202020204" pitchFamily="34" charset="0"/>
              <a:buChar char="•"/>
            </a:pPr>
            <a:r>
              <a:rPr lang="en-US" b="1" dirty="0"/>
              <a:t>Coupons</a:t>
            </a:r>
          </a:p>
          <a:p>
            <a:pPr marL="285750" indent="-285750">
              <a:buFont typeface="Arial" panose="020B0604020202020204" pitchFamily="34" charset="0"/>
              <a:buChar char="•"/>
            </a:pPr>
            <a:r>
              <a:rPr lang="en-US" b="1" dirty="0"/>
              <a:t>Cash</a:t>
            </a:r>
          </a:p>
          <a:p>
            <a:pPr marL="285750" indent="-285750">
              <a:buFont typeface="Arial" panose="020B0604020202020204" pitchFamily="34" charset="0"/>
              <a:buChar char="•"/>
            </a:pPr>
            <a:r>
              <a:rPr lang="en-US" b="1" dirty="0"/>
              <a:t>Lottery Cash</a:t>
            </a:r>
          </a:p>
          <a:p>
            <a:pPr marL="285750" indent="-285750">
              <a:buFont typeface="Arial" panose="020B0604020202020204" pitchFamily="34" charset="0"/>
              <a:buChar char="•"/>
            </a:pPr>
            <a:r>
              <a:rPr lang="en-US" b="1" dirty="0"/>
              <a:t>FS (Food Stamps)</a:t>
            </a:r>
          </a:p>
          <a:p>
            <a:pPr marL="285750" indent="-285750">
              <a:buFont typeface="Arial" panose="020B0604020202020204" pitchFamily="34" charset="0"/>
              <a:buChar char="•"/>
            </a:pPr>
            <a:r>
              <a:rPr lang="en-US" b="1" dirty="0"/>
              <a:t>ATM</a:t>
            </a:r>
          </a:p>
        </p:txBody>
      </p:sp>
      <p:sp>
        <p:nvSpPr>
          <p:cNvPr id="7" name="Rectangle 6">
            <a:extLst>
              <a:ext uri="{FF2B5EF4-FFF2-40B4-BE49-F238E27FC236}">
                <a16:creationId xmlns:a16="http://schemas.microsoft.com/office/drawing/2014/main" id="{FFEA4889-4B39-40C2-8F42-B4845E4E4121}"/>
              </a:ext>
            </a:extLst>
          </p:cNvPr>
          <p:cNvSpPr/>
          <p:nvPr/>
        </p:nvSpPr>
        <p:spPr>
          <a:xfrm>
            <a:off x="7494662" y="2521009"/>
            <a:ext cx="4198260" cy="17775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8190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43FB2-B549-4A97-ADC0-0489984E24B0}"/>
              </a:ext>
            </a:extLst>
          </p:cNvPr>
          <p:cNvSpPr>
            <a:spLocks noGrp="1"/>
          </p:cNvSpPr>
          <p:nvPr>
            <p:ph type="title"/>
          </p:nvPr>
        </p:nvSpPr>
        <p:spPr/>
        <p:txBody>
          <a:bodyPr/>
          <a:lstStyle/>
          <a:p>
            <a:r>
              <a:rPr lang="en-US" dirty="0"/>
              <a:t>Cash Reconciliation</a:t>
            </a:r>
          </a:p>
        </p:txBody>
      </p:sp>
      <p:pic>
        <p:nvPicPr>
          <p:cNvPr id="4" name="Picture 3" descr="Graphical user interface, table&#10;&#10;Description automatically generated">
            <a:extLst>
              <a:ext uri="{FF2B5EF4-FFF2-40B4-BE49-F238E27FC236}">
                <a16:creationId xmlns:a16="http://schemas.microsoft.com/office/drawing/2014/main" id="{CC26959E-1882-4223-BB24-58009CFF2C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4568" y="1066800"/>
            <a:ext cx="6548354" cy="4376871"/>
          </a:xfrm>
          <a:prstGeom prst="rect">
            <a:avLst/>
          </a:prstGeom>
        </p:spPr>
      </p:pic>
      <p:sp>
        <p:nvSpPr>
          <p:cNvPr id="5" name="TextBox 4">
            <a:extLst>
              <a:ext uri="{FF2B5EF4-FFF2-40B4-BE49-F238E27FC236}">
                <a16:creationId xmlns:a16="http://schemas.microsoft.com/office/drawing/2014/main" id="{953F7917-9CFF-4CB5-AF5D-5F16641162D7}"/>
              </a:ext>
            </a:extLst>
          </p:cNvPr>
          <p:cNvSpPr txBox="1"/>
          <p:nvPr/>
        </p:nvSpPr>
        <p:spPr>
          <a:xfrm>
            <a:off x="0" y="993078"/>
            <a:ext cx="5289847" cy="3970318"/>
          </a:xfrm>
          <a:prstGeom prst="rect">
            <a:avLst/>
          </a:prstGeom>
          <a:noFill/>
        </p:spPr>
        <p:txBody>
          <a:bodyPr wrap="square" rtlCol="0">
            <a:spAutoFit/>
          </a:bodyPr>
          <a:lstStyle/>
          <a:p>
            <a:r>
              <a:rPr lang="en-US" b="1" dirty="0">
                <a:solidFill>
                  <a:srgbClr val="FF0000"/>
                </a:solidFill>
              </a:rPr>
              <a:t>Money Out</a:t>
            </a:r>
          </a:p>
          <a:p>
            <a:endParaRPr lang="en-US" dirty="0"/>
          </a:p>
          <a:p>
            <a:r>
              <a:rPr lang="en-US" b="0" i="0" dirty="0">
                <a:effectLst/>
              </a:rPr>
              <a:t>The section contains the following information on the outcoming finances.</a:t>
            </a:r>
          </a:p>
          <a:p>
            <a:br>
              <a:rPr lang="en-US" dirty="0"/>
            </a:br>
            <a:r>
              <a:rPr lang="en-US" b="1" i="0" dirty="0">
                <a:effectLst/>
              </a:rPr>
              <a:t>Expenses</a:t>
            </a:r>
            <a:br>
              <a:rPr lang="en-US" dirty="0"/>
            </a:br>
            <a:r>
              <a:rPr lang="en-US" b="1" i="0" dirty="0">
                <a:effectLst/>
              </a:rPr>
              <a:t>Merchandize additions </a:t>
            </a:r>
          </a:p>
          <a:p>
            <a:pPr marL="742950" lvl="1" indent="-285750">
              <a:buFont typeface="Arial" panose="020B0604020202020204" pitchFamily="34" charset="0"/>
              <a:buChar char="•"/>
            </a:pPr>
            <a:r>
              <a:rPr lang="en-US" b="0" i="0" dirty="0">
                <a:effectLst/>
              </a:rPr>
              <a:t>Displays the Total Cost value for the selected period. You can verify this value using the Invoices report. </a:t>
            </a:r>
          </a:p>
          <a:p>
            <a:r>
              <a:rPr lang="en-US" b="1" i="0" dirty="0">
                <a:effectLst/>
              </a:rPr>
              <a:t>CR paid outs </a:t>
            </a:r>
          </a:p>
          <a:p>
            <a:pPr marL="742950" lvl="1" indent="-285750">
              <a:buFont typeface="Arial" panose="020B0604020202020204" pitchFamily="34" charset="0"/>
              <a:buChar char="•"/>
            </a:pPr>
            <a:r>
              <a:rPr lang="en-US" b="0" i="0" dirty="0">
                <a:effectLst/>
              </a:rPr>
              <a:t>only when present</a:t>
            </a:r>
            <a:br>
              <a:rPr lang="en-US" dirty="0"/>
            </a:br>
            <a:r>
              <a:rPr lang="en-US" b="1" i="0" dirty="0">
                <a:effectLst/>
              </a:rPr>
              <a:t>Unmatched paid outs </a:t>
            </a:r>
          </a:p>
          <a:p>
            <a:pPr marL="742950" lvl="1" indent="-285750">
              <a:buFont typeface="Arial" panose="020B0604020202020204" pitchFamily="34" charset="0"/>
              <a:buChar char="•"/>
            </a:pPr>
            <a:r>
              <a:rPr lang="en-US" b="0" i="0" dirty="0">
                <a:effectLst/>
              </a:rPr>
              <a:t>only when present</a:t>
            </a:r>
            <a:endParaRPr lang="en-US" dirty="0"/>
          </a:p>
        </p:txBody>
      </p:sp>
      <p:sp>
        <p:nvSpPr>
          <p:cNvPr id="6" name="Rectangle 5">
            <a:extLst>
              <a:ext uri="{FF2B5EF4-FFF2-40B4-BE49-F238E27FC236}">
                <a16:creationId xmlns:a16="http://schemas.microsoft.com/office/drawing/2014/main" id="{80F25A2E-728B-4B26-9E6D-9DF310120085}"/>
              </a:ext>
            </a:extLst>
          </p:cNvPr>
          <p:cNvSpPr/>
          <p:nvPr/>
        </p:nvSpPr>
        <p:spPr>
          <a:xfrm>
            <a:off x="7409204" y="4221622"/>
            <a:ext cx="4358355" cy="5811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9118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F9730-21C9-4FE9-95EE-0072E5CC9727}"/>
              </a:ext>
            </a:extLst>
          </p:cNvPr>
          <p:cNvSpPr>
            <a:spLocks noGrp="1"/>
          </p:cNvSpPr>
          <p:nvPr>
            <p:ph type="title"/>
          </p:nvPr>
        </p:nvSpPr>
        <p:spPr/>
        <p:txBody>
          <a:bodyPr/>
          <a:lstStyle/>
          <a:p>
            <a:r>
              <a:rPr lang="en-US" dirty="0"/>
              <a:t>Cash Reconciliation</a:t>
            </a:r>
          </a:p>
        </p:txBody>
      </p:sp>
      <p:pic>
        <p:nvPicPr>
          <p:cNvPr id="4" name="Picture 3" descr="Graphical user interface, table&#10;&#10;Description automatically generated">
            <a:extLst>
              <a:ext uri="{FF2B5EF4-FFF2-40B4-BE49-F238E27FC236}">
                <a16:creationId xmlns:a16="http://schemas.microsoft.com/office/drawing/2014/main" id="{F12B5C12-22F9-4043-A4EB-16EC4CFCD2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4568" y="1066800"/>
            <a:ext cx="6548354" cy="4376871"/>
          </a:xfrm>
          <a:prstGeom prst="rect">
            <a:avLst/>
          </a:prstGeom>
        </p:spPr>
      </p:pic>
      <p:sp>
        <p:nvSpPr>
          <p:cNvPr id="5" name="TextBox 4">
            <a:extLst>
              <a:ext uri="{FF2B5EF4-FFF2-40B4-BE49-F238E27FC236}">
                <a16:creationId xmlns:a16="http://schemas.microsoft.com/office/drawing/2014/main" id="{687C03DF-9AE5-492F-BDFE-7BFC81395D1E}"/>
              </a:ext>
            </a:extLst>
          </p:cNvPr>
          <p:cNvSpPr txBox="1"/>
          <p:nvPr/>
        </p:nvSpPr>
        <p:spPr>
          <a:xfrm>
            <a:off x="0" y="1486968"/>
            <a:ext cx="4845465" cy="2862322"/>
          </a:xfrm>
          <a:prstGeom prst="rect">
            <a:avLst/>
          </a:prstGeom>
          <a:noFill/>
        </p:spPr>
        <p:txBody>
          <a:bodyPr wrap="square" rtlCol="0">
            <a:spAutoFit/>
          </a:bodyPr>
          <a:lstStyle/>
          <a:p>
            <a:r>
              <a:rPr lang="en-US" b="1" dirty="0">
                <a:solidFill>
                  <a:srgbClr val="FF0000"/>
                </a:solidFill>
              </a:rPr>
              <a:t>Ending Balances</a:t>
            </a:r>
          </a:p>
          <a:p>
            <a:pPr marL="742950" lvl="1" indent="-285750">
              <a:buFont typeface="Arial" panose="020B0604020202020204" pitchFamily="34" charset="0"/>
              <a:buChar char="•"/>
            </a:pPr>
            <a:r>
              <a:rPr lang="en-US" b="0" i="0" dirty="0">
                <a:effectLst/>
              </a:rPr>
              <a:t>Cash the end of the shift (used as Beginning cash for the next shift)</a:t>
            </a:r>
            <a:endParaRPr lang="en-US" dirty="0"/>
          </a:p>
          <a:p>
            <a:endParaRPr lang="en-US" dirty="0"/>
          </a:p>
          <a:p>
            <a:endParaRPr lang="en-US" dirty="0"/>
          </a:p>
          <a:p>
            <a:r>
              <a:rPr lang="en-US" b="1" dirty="0">
                <a:solidFill>
                  <a:srgbClr val="FF0000"/>
                </a:solidFill>
              </a:rPr>
              <a:t>Short / Over</a:t>
            </a:r>
          </a:p>
          <a:p>
            <a:pPr marL="742950" lvl="1" indent="-285750">
              <a:buFont typeface="Arial" panose="020B0604020202020204" pitchFamily="34" charset="0"/>
              <a:buChar char="•"/>
            </a:pPr>
            <a:r>
              <a:rPr lang="en-US" i="0" dirty="0">
                <a:effectLst/>
              </a:rPr>
              <a:t>The section contains information on the shortages and overages for the shift. You can leave a comment by clicking </a:t>
            </a:r>
            <a:r>
              <a:rPr lang="en-US" b="1" i="0" dirty="0">
                <a:effectLst/>
              </a:rPr>
              <a:t>Comment</a:t>
            </a:r>
            <a:r>
              <a:rPr lang="en-US" i="0" dirty="0">
                <a:effectLst/>
              </a:rPr>
              <a:t> in the corresponding section.</a:t>
            </a:r>
            <a:endParaRPr lang="en-US" dirty="0"/>
          </a:p>
        </p:txBody>
      </p:sp>
      <p:sp>
        <p:nvSpPr>
          <p:cNvPr id="6" name="Rectangle 5">
            <a:extLst>
              <a:ext uri="{FF2B5EF4-FFF2-40B4-BE49-F238E27FC236}">
                <a16:creationId xmlns:a16="http://schemas.microsoft.com/office/drawing/2014/main" id="{E5527D05-4C66-4326-8B9F-739CA2B13306}"/>
              </a:ext>
            </a:extLst>
          </p:cNvPr>
          <p:cNvSpPr/>
          <p:nvPr/>
        </p:nvSpPr>
        <p:spPr>
          <a:xfrm>
            <a:off x="7007551" y="4751462"/>
            <a:ext cx="4802737" cy="4785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7320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DAA23-9265-4802-83E9-EBCCD5B14823}"/>
              </a:ext>
            </a:extLst>
          </p:cNvPr>
          <p:cNvSpPr>
            <a:spLocks noGrp="1"/>
          </p:cNvSpPr>
          <p:nvPr>
            <p:ph type="title"/>
          </p:nvPr>
        </p:nvSpPr>
        <p:spPr/>
        <p:txBody>
          <a:bodyPr/>
          <a:lstStyle/>
          <a:p>
            <a:r>
              <a:rPr lang="en-US" dirty="0"/>
              <a:t>Cash Reconciliation</a:t>
            </a:r>
          </a:p>
        </p:txBody>
      </p:sp>
      <p:pic>
        <p:nvPicPr>
          <p:cNvPr id="4" name="Picture 3" descr="Graphical user interface, table&#10;&#10;Description automatically generated">
            <a:extLst>
              <a:ext uri="{FF2B5EF4-FFF2-40B4-BE49-F238E27FC236}">
                <a16:creationId xmlns:a16="http://schemas.microsoft.com/office/drawing/2014/main" id="{B366E6F4-13D6-4A56-8D2B-DDBF871482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4568" y="1066800"/>
            <a:ext cx="6548354" cy="4376871"/>
          </a:xfrm>
          <a:prstGeom prst="rect">
            <a:avLst/>
          </a:prstGeom>
        </p:spPr>
      </p:pic>
      <p:sp>
        <p:nvSpPr>
          <p:cNvPr id="5" name="TextBox 4">
            <a:extLst>
              <a:ext uri="{FF2B5EF4-FFF2-40B4-BE49-F238E27FC236}">
                <a16:creationId xmlns:a16="http://schemas.microsoft.com/office/drawing/2014/main" id="{4753D2AE-3734-4D11-996B-AAF9BAFD7C0C}"/>
              </a:ext>
            </a:extLst>
          </p:cNvPr>
          <p:cNvSpPr txBox="1"/>
          <p:nvPr/>
        </p:nvSpPr>
        <p:spPr>
          <a:xfrm>
            <a:off x="94004" y="1454742"/>
            <a:ext cx="5050563" cy="1477328"/>
          </a:xfrm>
          <a:prstGeom prst="rect">
            <a:avLst/>
          </a:prstGeom>
          <a:noFill/>
        </p:spPr>
        <p:txBody>
          <a:bodyPr wrap="square" rtlCol="0">
            <a:spAutoFit/>
          </a:bodyPr>
          <a:lstStyle/>
          <a:p>
            <a:r>
              <a:rPr lang="en-US" b="0" i="0" dirty="0">
                <a:effectLst/>
              </a:rPr>
              <a:t>In the </a:t>
            </a:r>
            <a:r>
              <a:rPr lang="en-US" b="1" i="0" dirty="0">
                <a:effectLst/>
              </a:rPr>
              <a:t>Sales / </a:t>
            </a:r>
            <a:r>
              <a:rPr lang="en-US" b="1" dirty="0"/>
              <a:t>Money In</a:t>
            </a:r>
            <a:r>
              <a:rPr lang="en-US" dirty="0"/>
              <a:t>, </a:t>
            </a:r>
            <a:r>
              <a:rPr lang="en-US" b="1" i="0" dirty="0">
                <a:effectLst/>
              </a:rPr>
              <a:t>Payment Types</a:t>
            </a:r>
            <a:r>
              <a:rPr lang="en-US" dirty="0"/>
              <a:t>,</a:t>
            </a:r>
            <a:r>
              <a:rPr lang="en-US" b="0" i="0" dirty="0">
                <a:effectLst/>
              </a:rPr>
              <a:t> </a:t>
            </a:r>
            <a:r>
              <a:rPr lang="en-US" b="1" i="0" dirty="0">
                <a:effectLst/>
              </a:rPr>
              <a:t>Custom MOPs </a:t>
            </a:r>
            <a:r>
              <a:rPr lang="en-US" i="0" dirty="0">
                <a:effectLst/>
              </a:rPr>
              <a:t>and </a:t>
            </a:r>
            <a:r>
              <a:rPr lang="en-US" b="1" i="0" dirty="0">
                <a:effectLst/>
              </a:rPr>
              <a:t>Money Out</a:t>
            </a:r>
            <a:r>
              <a:rPr lang="en-US" b="0" i="0" dirty="0">
                <a:effectLst/>
              </a:rPr>
              <a:t> sections, if you see the closed lock icon to the right of the payment value in the Daily Data section, it means that this value is non-editable.</a:t>
            </a:r>
            <a:endParaRPr lang="en-US" dirty="0"/>
          </a:p>
        </p:txBody>
      </p:sp>
      <p:pic>
        <p:nvPicPr>
          <p:cNvPr id="7" name="Picture 6" descr="A picture containing text&#10;&#10;Description automatically generated">
            <a:extLst>
              <a:ext uri="{FF2B5EF4-FFF2-40B4-BE49-F238E27FC236}">
                <a16:creationId xmlns:a16="http://schemas.microsoft.com/office/drawing/2014/main" id="{8873EC22-82C9-4348-87B1-FDDD55B8B8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852" y="3078053"/>
            <a:ext cx="1810003" cy="2219635"/>
          </a:xfrm>
          <a:prstGeom prst="rect">
            <a:avLst/>
          </a:prstGeom>
        </p:spPr>
      </p:pic>
      <p:sp>
        <p:nvSpPr>
          <p:cNvPr id="9" name="Rectangle 8">
            <a:extLst>
              <a:ext uri="{FF2B5EF4-FFF2-40B4-BE49-F238E27FC236}">
                <a16:creationId xmlns:a16="http://schemas.microsoft.com/office/drawing/2014/main" id="{7BF08BE9-A692-4B28-8CBA-7B0263C69AEA}"/>
              </a:ext>
            </a:extLst>
          </p:cNvPr>
          <p:cNvSpPr/>
          <p:nvPr/>
        </p:nvSpPr>
        <p:spPr>
          <a:xfrm>
            <a:off x="9280734" y="1922804"/>
            <a:ext cx="162369" cy="28799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0095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C5B0-D9DF-4C74-9A3C-CFEE63F2ACA3}"/>
              </a:ext>
            </a:extLst>
          </p:cNvPr>
          <p:cNvSpPr>
            <a:spLocks noGrp="1"/>
          </p:cNvSpPr>
          <p:nvPr>
            <p:ph type="title"/>
          </p:nvPr>
        </p:nvSpPr>
        <p:spPr>
          <a:xfrm>
            <a:off x="0" y="546100"/>
            <a:ext cx="11353800" cy="520700"/>
          </a:xfrm>
        </p:spPr>
        <p:txBody>
          <a:bodyPr>
            <a:normAutofit/>
          </a:bodyPr>
          <a:lstStyle/>
          <a:p>
            <a:r>
              <a:rPr lang="en-US" sz="3000" dirty="0"/>
              <a:t>Agenda</a:t>
            </a:r>
          </a:p>
        </p:txBody>
      </p:sp>
      <p:graphicFrame>
        <p:nvGraphicFramePr>
          <p:cNvPr id="5" name="Content Placeholder 2">
            <a:extLst>
              <a:ext uri="{FF2B5EF4-FFF2-40B4-BE49-F238E27FC236}">
                <a16:creationId xmlns:a16="http://schemas.microsoft.com/office/drawing/2014/main" id="{680E8E09-AFB3-4FAA-AD17-C5308EABEC41}"/>
              </a:ext>
            </a:extLst>
          </p:cNvPr>
          <p:cNvGraphicFramePr>
            <a:graphicFrameLocks noGrp="1"/>
          </p:cNvGraphicFramePr>
          <p:nvPr>
            <p:ph idx="1"/>
            <p:extLst>
              <p:ext uri="{D42A27DB-BD31-4B8C-83A1-F6EECF244321}">
                <p14:modId xmlns:p14="http://schemas.microsoft.com/office/powerpoint/2010/main" val="1056411430"/>
              </p:ext>
            </p:extLst>
          </p:nvPr>
        </p:nvGraphicFramePr>
        <p:xfrm>
          <a:off x="838200" y="106680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4340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86A60-6BB0-4303-B7B1-272987940D71}"/>
              </a:ext>
            </a:extLst>
          </p:cNvPr>
          <p:cNvSpPr>
            <a:spLocks noGrp="1"/>
          </p:cNvSpPr>
          <p:nvPr>
            <p:ph type="title"/>
          </p:nvPr>
        </p:nvSpPr>
        <p:spPr/>
        <p:txBody>
          <a:bodyPr/>
          <a:lstStyle/>
          <a:p>
            <a:r>
              <a:rPr lang="en-US" dirty="0"/>
              <a:t>Check NRGT</a:t>
            </a:r>
          </a:p>
        </p:txBody>
      </p:sp>
      <p:pic>
        <p:nvPicPr>
          <p:cNvPr id="4" name="Picture 3" descr="Graphical user interface, text, application, email&#10;&#10;Description automatically generated">
            <a:extLst>
              <a:ext uri="{FF2B5EF4-FFF2-40B4-BE49-F238E27FC236}">
                <a16:creationId xmlns:a16="http://schemas.microsoft.com/office/drawing/2014/main" id="{AD9ACD5B-A340-4ECE-BEDE-7E990B609F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4295" y="1066800"/>
            <a:ext cx="9120006" cy="4274321"/>
          </a:xfrm>
          <a:prstGeom prst="rect">
            <a:avLst/>
          </a:prstGeom>
        </p:spPr>
      </p:pic>
      <p:sp>
        <p:nvSpPr>
          <p:cNvPr id="5" name="Rectangle 4">
            <a:extLst>
              <a:ext uri="{FF2B5EF4-FFF2-40B4-BE49-F238E27FC236}">
                <a16:creationId xmlns:a16="http://schemas.microsoft.com/office/drawing/2014/main" id="{09487C86-FD1E-485A-B2CB-450DBD64BB8B}"/>
              </a:ext>
            </a:extLst>
          </p:cNvPr>
          <p:cNvSpPr/>
          <p:nvPr/>
        </p:nvSpPr>
        <p:spPr>
          <a:xfrm>
            <a:off x="10767701" y="1461331"/>
            <a:ext cx="769121" cy="2820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1BC54D5-27B8-4F06-B526-A33D424B5342}"/>
              </a:ext>
            </a:extLst>
          </p:cNvPr>
          <p:cNvSpPr/>
          <p:nvPr/>
        </p:nvSpPr>
        <p:spPr>
          <a:xfrm>
            <a:off x="9990034" y="1965533"/>
            <a:ext cx="1546788" cy="2820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F364EB3-684A-46B7-9FC7-1D420D072660}"/>
              </a:ext>
            </a:extLst>
          </p:cNvPr>
          <p:cNvSpPr txBox="1"/>
          <p:nvPr/>
        </p:nvSpPr>
        <p:spPr>
          <a:xfrm>
            <a:off x="-1" y="1305341"/>
            <a:ext cx="2854295" cy="3970318"/>
          </a:xfrm>
          <a:prstGeom prst="rect">
            <a:avLst/>
          </a:prstGeom>
          <a:noFill/>
        </p:spPr>
        <p:txBody>
          <a:bodyPr wrap="square" rtlCol="0">
            <a:spAutoFit/>
          </a:bodyPr>
          <a:lstStyle/>
          <a:p>
            <a:r>
              <a:rPr lang="en-US" dirty="0"/>
              <a:t>To access Check NRGT through the </a:t>
            </a:r>
            <a:r>
              <a:rPr lang="en-US" b="1" dirty="0"/>
              <a:t>Managers Daily Workflow</a:t>
            </a:r>
            <a:r>
              <a:rPr lang="en-US" dirty="0"/>
              <a:t>:</a:t>
            </a:r>
          </a:p>
          <a:p>
            <a:pPr algn="l"/>
            <a:endParaRPr lang="en-US" b="0" i="0" dirty="0">
              <a:effectLst/>
            </a:endParaRPr>
          </a:p>
          <a:p>
            <a:pPr marL="285750" indent="-285750" algn="l">
              <a:buFont typeface="Wingdings" panose="05000000000000000000" pitchFamily="2" charset="2"/>
              <a:buChar char="Ø"/>
            </a:pPr>
            <a:r>
              <a:rPr lang="en-US" b="1" dirty="0">
                <a:solidFill>
                  <a:srgbClr val="FF0000"/>
                </a:solidFill>
              </a:rPr>
              <a:t>Workflows</a:t>
            </a:r>
          </a:p>
          <a:p>
            <a:pPr marL="742950" lvl="1" indent="-285750">
              <a:buFont typeface="Wingdings" panose="05000000000000000000" pitchFamily="2" charset="2"/>
              <a:buChar char="Ø"/>
            </a:pPr>
            <a:r>
              <a:rPr lang="en-US" b="1" dirty="0">
                <a:solidFill>
                  <a:srgbClr val="FF0000"/>
                </a:solidFill>
              </a:rPr>
              <a:t>Manager Daily Workflow</a:t>
            </a:r>
          </a:p>
          <a:p>
            <a:pPr algn="l"/>
            <a:endParaRPr lang="en-US" b="0" i="0" dirty="0">
              <a:effectLst/>
            </a:endParaRPr>
          </a:p>
          <a:p>
            <a:pPr algn="l"/>
            <a:r>
              <a:rPr lang="en-US" b="0" i="0" dirty="0">
                <a:effectLst/>
              </a:rPr>
              <a:t>In the Manager's Daily Workflow, move to the </a:t>
            </a:r>
            <a:r>
              <a:rPr lang="en-US" b="1" i="0" dirty="0">
                <a:effectLst/>
              </a:rPr>
              <a:t>Check NRGT </a:t>
            </a:r>
            <a:r>
              <a:rPr lang="en-US" b="0" i="0" dirty="0">
                <a:effectLst/>
              </a:rPr>
              <a:t>step.</a:t>
            </a:r>
          </a:p>
          <a:p>
            <a:endParaRPr lang="en-US" dirty="0"/>
          </a:p>
          <a:p>
            <a:endParaRPr lang="en-US" dirty="0"/>
          </a:p>
          <a:p>
            <a:endParaRPr lang="en-US" dirty="0"/>
          </a:p>
        </p:txBody>
      </p:sp>
    </p:spTree>
    <p:extLst>
      <p:ext uri="{BB962C8B-B14F-4D97-AF65-F5344CB8AC3E}">
        <p14:creationId xmlns:p14="http://schemas.microsoft.com/office/powerpoint/2010/main" val="369623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C8D48-11FA-47C2-BE27-31892FAC6667}"/>
              </a:ext>
            </a:extLst>
          </p:cNvPr>
          <p:cNvSpPr>
            <a:spLocks noGrp="1"/>
          </p:cNvSpPr>
          <p:nvPr>
            <p:ph type="title"/>
          </p:nvPr>
        </p:nvSpPr>
        <p:spPr/>
        <p:txBody>
          <a:bodyPr/>
          <a:lstStyle/>
          <a:p>
            <a:r>
              <a:rPr lang="en-US" dirty="0"/>
              <a:t>Check NRGT</a:t>
            </a:r>
          </a:p>
        </p:txBody>
      </p:sp>
      <p:sp>
        <p:nvSpPr>
          <p:cNvPr id="4" name="TextBox 3">
            <a:extLst>
              <a:ext uri="{FF2B5EF4-FFF2-40B4-BE49-F238E27FC236}">
                <a16:creationId xmlns:a16="http://schemas.microsoft.com/office/drawing/2014/main" id="{1426892D-6FD3-4BE5-8551-2BC390B39F63}"/>
              </a:ext>
            </a:extLst>
          </p:cNvPr>
          <p:cNvSpPr txBox="1"/>
          <p:nvPr/>
        </p:nvSpPr>
        <p:spPr>
          <a:xfrm>
            <a:off x="307649" y="2402038"/>
            <a:ext cx="1960059" cy="923330"/>
          </a:xfrm>
          <a:prstGeom prst="rect">
            <a:avLst/>
          </a:prstGeom>
          <a:noFill/>
        </p:spPr>
        <p:txBody>
          <a:bodyPr wrap="square" rtlCol="0">
            <a:spAutoFit/>
          </a:bodyPr>
          <a:lstStyle/>
          <a:p>
            <a:pPr algn="ctr"/>
            <a:r>
              <a:rPr lang="en-US" dirty="0"/>
              <a:t>Select </a:t>
            </a:r>
          </a:p>
          <a:p>
            <a:pPr algn="ctr"/>
            <a:r>
              <a:rPr lang="en-US" b="1" dirty="0">
                <a:solidFill>
                  <a:srgbClr val="FF0000"/>
                </a:solidFill>
              </a:rPr>
              <a:t>Step 5 – Cash Reconciliation</a:t>
            </a:r>
          </a:p>
        </p:txBody>
      </p:sp>
      <p:sp>
        <p:nvSpPr>
          <p:cNvPr id="5" name="TextBox 4">
            <a:extLst>
              <a:ext uri="{FF2B5EF4-FFF2-40B4-BE49-F238E27FC236}">
                <a16:creationId xmlns:a16="http://schemas.microsoft.com/office/drawing/2014/main" id="{81FA4D70-CC9D-4DB5-912D-8300663E8FCC}"/>
              </a:ext>
            </a:extLst>
          </p:cNvPr>
          <p:cNvSpPr txBox="1"/>
          <p:nvPr/>
        </p:nvSpPr>
        <p:spPr>
          <a:xfrm>
            <a:off x="5513600" y="2402038"/>
            <a:ext cx="1345497" cy="923330"/>
          </a:xfrm>
          <a:prstGeom prst="rect">
            <a:avLst/>
          </a:prstGeom>
          <a:noFill/>
        </p:spPr>
        <p:txBody>
          <a:bodyPr wrap="none" rtlCol="0">
            <a:spAutoFit/>
          </a:bodyPr>
          <a:lstStyle/>
          <a:p>
            <a:pPr algn="ctr"/>
            <a:r>
              <a:rPr lang="en-US" dirty="0"/>
              <a:t>Select </a:t>
            </a:r>
          </a:p>
          <a:p>
            <a:r>
              <a:rPr lang="en-US" b="1" dirty="0">
                <a:solidFill>
                  <a:srgbClr val="FF0000"/>
                </a:solidFill>
              </a:rPr>
              <a:t>Check NRGT</a:t>
            </a:r>
          </a:p>
          <a:p>
            <a:r>
              <a:rPr lang="en-US" dirty="0"/>
              <a:t> </a:t>
            </a:r>
          </a:p>
        </p:txBody>
      </p:sp>
      <p:pic>
        <p:nvPicPr>
          <p:cNvPr id="6" name="Picture 5" descr="Graphical user interface, application, Word&#10;&#10;Description automatically generated">
            <a:extLst>
              <a:ext uri="{FF2B5EF4-FFF2-40B4-BE49-F238E27FC236}">
                <a16:creationId xmlns:a16="http://schemas.microsoft.com/office/drawing/2014/main" id="{227A5FC3-30C2-4CE0-B09A-5FAEB1FF78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9642" y="1209439"/>
            <a:ext cx="1519358" cy="4231858"/>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47800756-5351-4C6F-8B3D-F34718EDDC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7463" y="1092437"/>
            <a:ext cx="1323043" cy="4351234"/>
          </a:xfrm>
          <a:prstGeom prst="rect">
            <a:avLst/>
          </a:prstGeom>
        </p:spPr>
      </p:pic>
      <p:sp>
        <p:nvSpPr>
          <p:cNvPr id="8" name="Rectangle 7">
            <a:extLst>
              <a:ext uri="{FF2B5EF4-FFF2-40B4-BE49-F238E27FC236}">
                <a16:creationId xmlns:a16="http://schemas.microsoft.com/office/drawing/2014/main" id="{50BAD81E-BCC2-4791-8E6A-B84369ECBE80}"/>
              </a:ext>
            </a:extLst>
          </p:cNvPr>
          <p:cNvSpPr/>
          <p:nvPr/>
        </p:nvSpPr>
        <p:spPr>
          <a:xfrm>
            <a:off x="2737463" y="2550253"/>
            <a:ext cx="1323043" cy="4949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0AF5490-12D5-41B4-BACB-D4337BA2B599}"/>
              </a:ext>
            </a:extLst>
          </p:cNvPr>
          <p:cNvSpPr/>
          <p:nvPr/>
        </p:nvSpPr>
        <p:spPr>
          <a:xfrm>
            <a:off x="8694858" y="2863703"/>
            <a:ext cx="1519358" cy="4390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8478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5B48F-3764-4BD6-B450-5ED9998ED1C1}"/>
              </a:ext>
            </a:extLst>
          </p:cNvPr>
          <p:cNvSpPr>
            <a:spLocks noGrp="1"/>
          </p:cNvSpPr>
          <p:nvPr>
            <p:ph type="title"/>
          </p:nvPr>
        </p:nvSpPr>
        <p:spPr/>
        <p:txBody>
          <a:bodyPr/>
          <a:lstStyle/>
          <a:p>
            <a:r>
              <a:rPr lang="en-US" dirty="0"/>
              <a:t>Checking and Processing Price Changes</a:t>
            </a:r>
          </a:p>
        </p:txBody>
      </p:sp>
      <p:sp>
        <p:nvSpPr>
          <p:cNvPr id="4" name="TextBox 3">
            <a:extLst>
              <a:ext uri="{FF2B5EF4-FFF2-40B4-BE49-F238E27FC236}">
                <a16:creationId xmlns:a16="http://schemas.microsoft.com/office/drawing/2014/main" id="{82A062D6-00F6-495B-BF6B-D79DAC879100}"/>
              </a:ext>
            </a:extLst>
          </p:cNvPr>
          <p:cNvSpPr txBox="1"/>
          <p:nvPr/>
        </p:nvSpPr>
        <p:spPr>
          <a:xfrm>
            <a:off x="203201" y="1708727"/>
            <a:ext cx="4548261" cy="2308324"/>
          </a:xfrm>
          <a:prstGeom prst="rect">
            <a:avLst/>
          </a:prstGeom>
          <a:noFill/>
        </p:spPr>
        <p:txBody>
          <a:bodyPr wrap="square" rtlCol="0">
            <a:spAutoFit/>
          </a:bodyPr>
          <a:lstStyle/>
          <a:p>
            <a:r>
              <a:rPr lang="en-US" sz="2400" b="0" i="0" dirty="0">
                <a:effectLst/>
              </a:rPr>
              <a:t>To access NRGT through CStoreOffice® main page, go to</a:t>
            </a:r>
          </a:p>
          <a:p>
            <a:r>
              <a:rPr lang="en-US" sz="2400" b="0" i="0" dirty="0">
                <a:solidFill>
                  <a:srgbClr val="23282D"/>
                </a:solidFill>
                <a:effectLst/>
              </a:rPr>
              <a:t> </a:t>
            </a:r>
          </a:p>
          <a:p>
            <a:pPr marL="285750" indent="-285750">
              <a:buFont typeface="Wingdings" panose="05000000000000000000" pitchFamily="2" charset="2"/>
              <a:buChar char="Ø"/>
            </a:pPr>
            <a:r>
              <a:rPr lang="en-US" sz="2400" b="1" i="0" dirty="0">
                <a:solidFill>
                  <a:srgbClr val="FF0000"/>
                </a:solidFill>
                <a:effectLst/>
              </a:rPr>
              <a:t>Data Entry</a:t>
            </a:r>
            <a:endParaRPr lang="en-US" sz="2400" dirty="0">
              <a:solidFill>
                <a:srgbClr val="FF0000"/>
              </a:solidFill>
            </a:endParaRPr>
          </a:p>
          <a:p>
            <a:pPr marL="742950" lvl="1" indent="-285750">
              <a:buFont typeface="Wingdings" panose="05000000000000000000" pitchFamily="2" charset="2"/>
              <a:buChar char="Ø"/>
            </a:pPr>
            <a:r>
              <a:rPr lang="en-US" sz="2400" b="1" i="0" dirty="0">
                <a:solidFill>
                  <a:srgbClr val="FF0000"/>
                </a:solidFill>
                <a:effectLst/>
              </a:rPr>
              <a:t>Cash Reconciliation</a:t>
            </a:r>
          </a:p>
          <a:p>
            <a:pPr marL="1200150" lvl="2" indent="-285750">
              <a:buFont typeface="Wingdings" panose="05000000000000000000" pitchFamily="2" charset="2"/>
              <a:buChar char="Ø"/>
            </a:pPr>
            <a:r>
              <a:rPr lang="en-US" sz="2400" b="1" i="0" dirty="0">
                <a:solidFill>
                  <a:srgbClr val="FF0000"/>
                </a:solidFill>
                <a:effectLst/>
              </a:rPr>
              <a:t>Check NRGT</a:t>
            </a:r>
            <a:endParaRPr lang="en-US" sz="2400" dirty="0">
              <a:solidFill>
                <a:srgbClr val="FF0000"/>
              </a:solidFill>
            </a:endParaRPr>
          </a:p>
        </p:txBody>
      </p:sp>
      <p:pic>
        <p:nvPicPr>
          <p:cNvPr id="6" name="Picture 5" descr="Graphical user interface, application, Word&#10;&#10;Description automatically generated">
            <a:extLst>
              <a:ext uri="{FF2B5EF4-FFF2-40B4-BE49-F238E27FC236}">
                <a16:creationId xmlns:a16="http://schemas.microsoft.com/office/drawing/2014/main" id="{B2B6B620-A135-48B9-B81F-FDA327205B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5122" y="1262413"/>
            <a:ext cx="4474401" cy="4031233"/>
          </a:xfrm>
          <a:prstGeom prst="rect">
            <a:avLst/>
          </a:prstGeom>
        </p:spPr>
      </p:pic>
      <p:sp>
        <p:nvSpPr>
          <p:cNvPr id="7" name="Rectangle 6">
            <a:extLst>
              <a:ext uri="{FF2B5EF4-FFF2-40B4-BE49-F238E27FC236}">
                <a16:creationId xmlns:a16="http://schemas.microsoft.com/office/drawing/2014/main" id="{20A6599D-49DD-4D07-964B-33967EAFD2E7}"/>
              </a:ext>
            </a:extLst>
          </p:cNvPr>
          <p:cNvSpPr/>
          <p:nvPr/>
        </p:nvSpPr>
        <p:spPr>
          <a:xfrm>
            <a:off x="6551802" y="1627464"/>
            <a:ext cx="973123" cy="4026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63E3047-D589-4B4D-A965-18A13A7640E2}"/>
              </a:ext>
            </a:extLst>
          </p:cNvPr>
          <p:cNvSpPr/>
          <p:nvPr/>
        </p:nvSpPr>
        <p:spPr>
          <a:xfrm>
            <a:off x="6551802" y="3238150"/>
            <a:ext cx="1468073" cy="3271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C5116C1-40C0-4E19-9BD5-973B6F5CB84E}"/>
              </a:ext>
            </a:extLst>
          </p:cNvPr>
          <p:cNvSpPr/>
          <p:nvPr/>
        </p:nvSpPr>
        <p:spPr>
          <a:xfrm>
            <a:off x="8019876" y="3238150"/>
            <a:ext cx="1400962" cy="3271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3494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358AC-BBE7-4E6A-8DD3-71B970F8474C}"/>
              </a:ext>
            </a:extLst>
          </p:cNvPr>
          <p:cNvSpPr>
            <a:spLocks noGrp="1"/>
          </p:cNvSpPr>
          <p:nvPr>
            <p:ph type="title"/>
          </p:nvPr>
        </p:nvSpPr>
        <p:spPr/>
        <p:txBody>
          <a:bodyPr/>
          <a:lstStyle/>
          <a:p>
            <a:r>
              <a:rPr lang="en-US" dirty="0"/>
              <a:t>Check NRGT</a:t>
            </a:r>
          </a:p>
        </p:txBody>
      </p:sp>
      <p:sp>
        <p:nvSpPr>
          <p:cNvPr id="4" name="TextBox 3">
            <a:extLst>
              <a:ext uri="{FF2B5EF4-FFF2-40B4-BE49-F238E27FC236}">
                <a16:creationId xmlns:a16="http://schemas.microsoft.com/office/drawing/2014/main" id="{366CC971-FE0C-4286-AC9B-99DA716CCD22}"/>
              </a:ext>
            </a:extLst>
          </p:cNvPr>
          <p:cNvSpPr txBox="1"/>
          <p:nvPr/>
        </p:nvSpPr>
        <p:spPr>
          <a:xfrm>
            <a:off x="151003" y="1510018"/>
            <a:ext cx="4874003" cy="3754874"/>
          </a:xfrm>
          <a:prstGeom prst="rect">
            <a:avLst/>
          </a:prstGeom>
          <a:noFill/>
        </p:spPr>
        <p:txBody>
          <a:bodyPr wrap="square" rtlCol="0">
            <a:spAutoFit/>
          </a:bodyPr>
          <a:lstStyle/>
          <a:p>
            <a:pPr algn="l"/>
            <a:r>
              <a:rPr lang="en-US" sz="2000" b="0" i="0" dirty="0">
                <a:effectLst/>
              </a:rPr>
              <a:t>The </a:t>
            </a:r>
            <a:r>
              <a:rPr lang="en-US" sz="2000" b="1" i="0" dirty="0">
                <a:effectLst/>
              </a:rPr>
              <a:t>NRGT</a:t>
            </a:r>
            <a:r>
              <a:rPr lang="en-US" sz="2000" b="0" i="0" dirty="0">
                <a:effectLst/>
              </a:rPr>
              <a:t> (Non-Resettable Grand Total) is equal to the odometer in a car. It measures the amount of sales since the cash register was first turned on.</a:t>
            </a:r>
          </a:p>
          <a:p>
            <a:pPr algn="l"/>
            <a:endParaRPr lang="en-US" sz="2000" b="0" i="0" dirty="0">
              <a:effectLst/>
            </a:endParaRPr>
          </a:p>
          <a:p>
            <a:pPr algn="l"/>
            <a:r>
              <a:rPr lang="en-US" sz="2000" b="0" i="0" dirty="0">
                <a:effectLst/>
              </a:rPr>
              <a:t>Depending on the cash register type, you will see this increase every day because of sales.</a:t>
            </a:r>
          </a:p>
          <a:p>
            <a:pPr algn="l"/>
            <a:endParaRPr lang="en-US" sz="2000" dirty="0"/>
          </a:p>
          <a:p>
            <a:pPr algn="l"/>
            <a:r>
              <a:rPr lang="en-US" sz="2000" b="0" i="0" dirty="0">
                <a:effectLst/>
              </a:rPr>
              <a:t>The Non-Resettable Grand Total is a cumulative amount. You can manually adjust these numbers if they do not transfer over.</a:t>
            </a:r>
          </a:p>
          <a:p>
            <a:endParaRPr lang="en-US" dirty="0"/>
          </a:p>
        </p:txBody>
      </p:sp>
      <p:pic>
        <p:nvPicPr>
          <p:cNvPr id="6" name="Picture 5" descr="Table&#10;&#10;Description automatically generated with medium confidence">
            <a:extLst>
              <a:ext uri="{FF2B5EF4-FFF2-40B4-BE49-F238E27FC236}">
                <a16:creationId xmlns:a16="http://schemas.microsoft.com/office/drawing/2014/main" id="{52D0DFE2-9E86-4953-B3D5-0C06906073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7435" y="1937858"/>
            <a:ext cx="6752626" cy="2646254"/>
          </a:xfrm>
          <a:prstGeom prst="rect">
            <a:avLst/>
          </a:prstGeom>
        </p:spPr>
      </p:pic>
    </p:spTree>
    <p:extLst>
      <p:ext uri="{BB962C8B-B14F-4D97-AF65-F5344CB8AC3E}">
        <p14:creationId xmlns:p14="http://schemas.microsoft.com/office/powerpoint/2010/main" val="3071421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782FE-3A55-47C4-928A-5A68C9E90989}"/>
              </a:ext>
            </a:extLst>
          </p:cNvPr>
          <p:cNvSpPr>
            <a:spLocks noGrp="1"/>
          </p:cNvSpPr>
          <p:nvPr>
            <p:ph type="title"/>
          </p:nvPr>
        </p:nvSpPr>
        <p:spPr/>
        <p:txBody>
          <a:bodyPr/>
          <a:lstStyle/>
          <a:p>
            <a:r>
              <a:rPr lang="en-US" dirty="0"/>
              <a:t>Check NRGT</a:t>
            </a:r>
          </a:p>
        </p:txBody>
      </p:sp>
      <p:sp>
        <p:nvSpPr>
          <p:cNvPr id="4" name="TextBox 3">
            <a:extLst>
              <a:ext uri="{FF2B5EF4-FFF2-40B4-BE49-F238E27FC236}">
                <a16:creationId xmlns:a16="http://schemas.microsoft.com/office/drawing/2014/main" id="{8A6BFD12-8779-4B61-96FD-C388FFA2DD81}"/>
              </a:ext>
            </a:extLst>
          </p:cNvPr>
          <p:cNvSpPr txBox="1"/>
          <p:nvPr/>
        </p:nvSpPr>
        <p:spPr>
          <a:xfrm>
            <a:off x="125835" y="1136435"/>
            <a:ext cx="4630723" cy="4801314"/>
          </a:xfrm>
          <a:prstGeom prst="rect">
            <a:avLst/>
          </a:prstGeom>
          <a:noFill/>
        </p:spPr>
        <p:txBody>
          <a:bodyPr wrap="square" rtlCol="0">
            <a:spAutoFit/>
          </a:bodyPr>
          <a:lstStyle/>
          <a:p>
            <a:pPr algn="l"/>
            <a:r>
              <a:rPr lang="en-US" b="0" i="0" dirty="0">
                <a:effectLst/>
              </a:rPr>
              <a:t>The NRGT form displays the following data:</a:t>
            </a:r>
          </a:p>
          <a:p>
            <a:pPr algn="l"/>
            <a:r>
              <a:rPr lang="en-US" b="0" i="0" dirty="0">
                <a:effectLst/>
              </a:rPr>
              <a:t>Daily Data grouped by shifts</a:t>
            </a:r>
          </a:p>
          <a:p>
            <a:pPr algn="l"/>
            <a:endParaRPr lang="en-US" b="0" i="0" dirty="0">
              <a:effectLst/>
            </a:endParaRPr>
          </a:p>
          <a:p>
            <a:pPr lvl="1"/>
            <a:r>
              <a:rPr lang="en-US" b="1" i="0" dirty="0">
                <a:solidFill>
                  <a:srgbClr val="FF0000"/>
                </a:solidFill>
                <a:effectLst/>
              </a:rPr>
              <a:t>Open total NRGT</a:t>
            </a:r>
            <a:r>
              <a:rPr lang="en-US" b="0" i="0" dirty="0">
                <a:effectLst/>
              </a:rPr>
              <a:t>: Total NRGT at the beginning of the shift.</a:t>
            </a:r>
          </a:p>
          <a:p>
            <a:pPr algn="l">
              <a:buFont typeface="Arial" panose="020B0604020202020204" pitchFamily="34" charset="0"/>
              <a:buChar char="•"/>
            </a:pPr>
            <a:endParaRPr lang="en-US" b="0" i="0" dirty="0">
              <a:effectLst/>
            </a:endParaRPr>
          </a:p>
          <a:p>
            <a:pPr lvl="1"/>
            <a:r>
              <a:rPr lang="en-US" b="1" i="0" dirty="0">
                <a:solidFill>
                  <a:srgbClr val="FF0000"/>
                </a:solidFill>
                <a:effectLst/>
              </a:rPr>
              <a:t>Sales</a:t>
            </a:r>
            <a:r>
              <a:rPr lang="en-US" b="0" i="0" dirty="0">
                <a:effectLst/>
              </a:rPr>
              <a:t>: Sales amount for the shift.</a:t>
            </a:r>
          </a:p>
          <a:p>
            <a:pPr algn="l">
              <a:buFont typeface="Arial" panose="020B0604020202020204" pitchFamily="34" charset="0"/>
              <a:buChar char="•"/>
            </a:pPr>
            <a:endParaRPr lang="en-US" b="0" i="0" dirty="0">
              <a:effectLst/>
            </a:endParaRPr>
          </a:p>
          <a:p>
            <a:pPr lvl="1"/>
            <a:r>
              <a:rPr lang="en-US" b="1" i="0" dirty="0">
                <a:solidFill>
                  <a:srgbClr val="FF0000"/>
                </a:solidFill>
                <a:effectLst/>
              </a:rPr>
              <a:t>Adjustments</a:t>
            </a:r>
            <a:r>
              <a:rPr lang="en-US" b="0" i="0" dirty="0">
                <a:effectLst/>
              </a:rPr>
              <a:t>: NRGT adjustments are calculated by the following formula: </a:t>
            </a:r>
            <a:r>
              <a:rPr lang="en-US" b="0" i="1" dirty="0">
                <a:effectLst/>
              </a:rPr>
              <a:t>Adjustments = Close NRGT - Open total NRGT - Sales</a:t>
            </a:r>
            <a:r>
              <a:rPr lang="en-US" b="0" i="0" dirty="0">
                <a:effectLst/>
              </a:rPr>
              <a:t>.</a:t>
            </a:r>
          </a:p>
          <a:p>
            <a:pPr lvl="1"/>
            <a:endParaRPr lang="en-US" b="0" i="0" dirty="0">
              <a:effectLst/>
            </a:endParaRPr>
          </a:p>
          <a:p>
            <a:pPr lvl="1"/>
            <a:r>
              <a:rPr lang="en-US" b="1" i="0" dirty="0">
                <a:solidFill>
                  <a:srgbClr val="FF0000"/>
                </a:solidFill>
                <a:effectLst/>
              </a:rPr>
              <a:t>Close NRGT</a:t>
            </a:r>
            <a:r>
              <a:rPr lang="en-US" b="0" i="0" dirty="0">
                <a:effectLst/>
              </a:rPr>
              <a:t>: Total NRGT at the end of the shift.</a:t>
            </a:r>
          </a:p>
          <a:p>
            <a:pPr lvl="1"/>
            <a:endParaRPr lang="en-US" b="0" i="0" dirty="0">
              <a:solidFill>
                <a:srgbClr val="4A4A4A"/>
              </a:solidFill>
              <a:effectLst/>
            </a:endParaRPr>
          </a:p>
          <a:p>
            <a:endParaRPr lang="en-US" dirty="0"/>
          </a:p>
        </p:txBody>
      </p:sp>
      <p:pic>
        <p:nvPicPr>
          <p:cNvPr id="8" name="Picture 7" descr="Table&#10;&#10;Description automatically generated">
            <a:extLst>
              <a:ext uri="{FF2B5EF4-FFF2-40B4-BE49-F238E27FC236}">
                <a16:creationId xmlns:a16="http://schemas.microsoft.com/office/drawing/2014/main" id="{602F2363-1F1C-4F85-9D9E-B398403D38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9452" y="1136435"/>
            <a:ext cx="6313315" cy="4218066"/>
          </a:xfrm>
          <a:prstGeom prst="rect">
            <a:avLst/>
          </a:prstGeom>
        </p:spPr>
      </p:pic>
    </p:spTree>
    <p:extLst>
      <p:ext uri="{BB962C8B-B14F-4D97-AF65-F5344CB8AC3E}">
        <p14:creationId xmlns:p14="http://schemas.microsoft.com/office/powerpoint/2010/main" val="2863145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81582-C4DD-40AC-9C50-C8895197E012}"/>
              </a:ext>
            </a:extLst>
          </p:cNvPr>
          <p:cNvSpPr>
            <a:spLocks noGrp="1"/>
          </p:cNvSpPr>
          <p:nvPr>
            <p:ph type="title"/>
          </p:nvPr>
        </p:nvSpPr>
        <p:spPr/>
        <p:txBody>
          <a:bodyPr/>
          <a:lstStyle/>
          <a:p>
            <a:r>
              <a:rPr lang="en-US" dirty="0"/>
              <a:t>Check NRGT</a:t>
            </a:r>
          </a:p>
        </p:txBody>
      </p:sp>
      <p:sp>
        <p:nvSpPr>
          <p:cNvPr id="4" name="TextBox 3">
            <a:extLst>
              <a:ext uri="{FF2B5EF4-FFF2-40B4-BE49-F238E27FC236}">
                <a16:creationId xmlns:a16="http://schemas.microsoft.com/office/drawing/2014/main" id="{B90ED7D9-2F51-4098-9258-97027033EBB7}"/>
              </a:ext>
            </a:extLst>
          </p:cNvPr>
          <p:cNvSpPr txBox="1"/>
          <p:nvPr/>
        </p:nvSpPr>
        <p:spPr>
          <a:xfrm>
            <a:off x="106208" y="1139082"/>
            <a:ext cx="6604985" cy="4801314"/>
          </a:xfrm>
          <a:prstGeom prst="rect">
            <a:avLst/>
          </a:prstGeom>
          <a:noFill/>
        </p:spPr>
        <p:txBody>
          <a:bodyPr wrap="square" rtlCol="0">
            <a:spAutoFit/>
          </a:bodyPr>
          <a:lstStyle/>
          <a:p>
            <a:pPr algn="l"/>
            <a:r>
              <a:rPr lang="en-US" b="0" i="0" dirty="0">
                <a:effectLst/>
              </a:rPr>
              <a:t>Summary data for the selected date:</a:t>
            </a:r>
          </a:p>
          <a:p>
            <a:pPr algn="l"/>
            <a:endParaRPr lang="en-US" b="0" i="0" dirty="0">
              <a:effectLst/>
            </a:endParaRPr>
          </a:p>
          <a:p>
            <a:pPr lvl="1"/>
            <a:r>
              <a:rPr lang="en-US" b="1" i="0" dirty="0">
                <a:solidFill>
                  <a:srgbClr val="FF0000"/>
                </a:solidFill>
                <a:effectLst/>
              </a:rPr>
              <a:t>Open total NRGT</a:t>
            </a:r>
            <a:r>
              <a:rPr lang="en-US" b="0" i="0" dirty="0">
                <a:effectLst/>
              </a:rPr>
              <a:t>: Total NRGT at the beginning of the day.</a:t>
            </a:r>
          </a:p>
          <a:p>
            <a:pPr lvl="1">
              <a:buFont typeface="Arial" panose="020B0604020202020204" pitchFamily="34" charset="0"/>
              <a:buChar char="•"/>
            </a:pPr>
            <a:endParaRPr lang="en-US" b="0" i="0" dirty="0">
              <a:effectLst/>
            </a:endParaRPr>
          </a:p>
          <a:p>
            <a:pPr lvl="1"/>
            <a:r>
              <a:rPr lang="en-US" b="1" i="0" dirty="0">
                <a:solidFill>
                  <a:srgbClr val="FF0000"/>
                </a:solidFill>
                <a:effectLst/>
              </a:rPr>
              <a:t>Total Sales</a:t>
            </a:r>
            <a:r>
              <a:rPr lang="en-US" b="0" i="0" dirty="0">
                <a:effectLst/>
              </a:rPr>
              <a:t>: Total sales amount for the day.</a:t>
            </a:r>
          </a:p>
          <a:p>
            <a:pPr lvl="1">
              <a:buFont typeface="Arial" panose="020B0604020202020204" pitchFamily="34" charset="0"/>
              <a:buChar char="•"/>
            </a:pPr>
            <a:endParaRPr lang="en-US" b="1" i="0" dirty="0">
              <a:effectLst/>
            </a:endParaRPr>
          </a:p>
          <a:p>
            <a:pPr lvl="1"/>
            <a:r>
              <a:rPr lang="en-US" b="1" i="0" dirty="0">
                <a:solidFill>
                  <a:srgbClr val="FF0000"/>
                </a:solidFill>
                <a:effectLst/>
              </a:rPr>
              <a:t>Adjustments</a:t>
            </a:r>
            <a:r>
              <a:rPr lang="en-US" b="0" i="0" dirty="0">
                <a:effectLst/>
              </a:rPr>
              <a:t>: NRGT adjustments are calculated by the following formula: </a:t>
            </a:r>
            <a:r>
              <a:rPr lang="en-US" b="0" i="1" dirty="0">
                <a:effectLst/>
              </a:rPr>
              <a:t>Adjustments = Close Total NRGT - Open total NRGT - Total Sales</a:t>
            </a:r>
            <a:r>
              <a:rPr lang="en-US" b="0" i="0" dirty="0">
                <a:effectLst/>
              </a:rPr>
              <a:t>.</a:t>
            </a:r>
          </a:p>
          <a:p>
            <a:pPr lvl="1"/>
            <a:endParaRPr lang="en-US" b="0" i="0" dirty="0">
              <a:effectLst/>
            </a:endParaRPr>
          </a:p>
          <a:p>
            <a:pPr lvl="1"/>
            <a:r>
              <a:rPr lang="en-US" b="1" i="0" dirty="0">
                <a:solidFill>
                  <a:srgbClr val="FF0000"/>
                </a:solidFill>
                <a:effectLst/>
              </a:rPr>
              <a:t>Close Total NRGT</a:t>
            </a:r>
            <a:r>
              <a:rPr lang="en-US" b="0" i="0" dirty="0">
                <a:effectLst/>
              </a:rPr>
              <a:t>: Total NRGT at the end of the day.</a:t>
            </a:r>
          </a:p>
          <a:p>
            <a:pPr lvl="1">
              <a:buFont typeface="Arial" panose="020B0604020202020204" pitchFamily="34" charset="0"/>
              <a:buChar char="•"/>
            </a:pPr>
            <a:endParaRPr lang="en-US" b="0" i="0" dirty="0">
              <a:solidFill>
                <a:srgbClr val="4A4A4A"/>
              </a:solidFill>
              <a:effectLst/>
            </a:endParaRPr>
          </a:p>
          <a:p>
            <a:pPr lvl="1"/>
            <a:r>
              <a:rPr lang="en-US" b="1" i="0" dirty="0">
                <a:solidFill>
                  <a:srgbClr val="FF0000"/>
                </a:solidFill>
                <a:effectLst/>
              </a:rPr>
              <a:t>Lottery Adjustments</a:t>
            </a:r>
          </a:p>
          <a:p>
            <a:pPr lvl="1">
              <a:buFont typeface="Arial" panose="020B0604020202020204" pitchFamily="34" charset="0"/>
              <a:buChar char="•"/>
            </a:pPr>
            <a:endParaRPr lang="en-US" b="0" i="0" dirty="0">
              <a:solidFill>
                <a:srgbClr val="4A4A4A"/>
              </a:solidFill>
              <a:effectLst/>
            </a:endParaRPr>
          </a:p>
          <a:p>
            <a:pPr lvl="1"/>
            <a:r>
              <a:rPr lang="en-US" b="1" i="0" dirty="0">
                <a:solidFill>
                  <a:srgbClr val="FF0000"/>
                </a:solidFill>
                <a:effectLst/>
              </a:rPr>
              <a:t>Dep Meters</a:t>
            </a:r>
            <a:endParaRPr lang="en-US" b="0" i="0" dirty="0">
              <a:solidFill>
                <a:srgbClr val="FF0000"/>
              </a:solidFill>
              <a:effectLst/>
            </a:endParaRPr>
          </a:p>
          <a:p>
            <a:pPr lvl="1"/>
            <a:endParaRPr lang="en-US" b="0" i="0" dirty="0">
              <a:solidFill>
                <a:srgbClr val="4A4A4A"/>
              </a:solidFill>
              <a:effectLst/>
            </a:endParaRPr>
          </a:p>
          <a:p>
            <a:pPr algn="l"/>
            <a:endParaRPr lang="en-US" b="0" i="0" dirty="0">
              <a:solidFill>
                <a:srgbClr val="4A4A4A"/>
              </a:solidFill>
              <a:effectLst/>
              <a:latin typeface="Segoe UI Regular"/>
            </a:endParaRPr>
          </a:p>
        </p:txBody>
      </p:sp>
      <p:pic>
        <p:nvPicPr>
          <p:cNvPr id="6" name="Picture 5" descr="Table&#10;&#10;Description automatically generated">
            <a:extLst>
              <a:ext uri="{FF2B5EF4-FFF2-40B4-BE49-F238E27FC236}">
                <a16:creationId xmlns:a16="http://schemas.microsoft.com/office/drawing/2014/main" id="{E2D0135E-5667-4759-A236-78625CED86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2937" y="1904868"/>
            <a:ext cx="4953429" cy="3048264"/>
          </a:xfrm>
          <a:prstGeom prst="rect">
            <a:avLst/>
          </a:prstGeom>
        </p:spPr>
      </p:pic>
    </p:spTree>
    <p:extLst>
      <p:ext uri="{BB962C8B-B14F-4D97-AF65-F5344CB8AC3E}">
        <p14:creationId xmlns:p14="http://schemas.microsoft.com/office/powerpoint/2010/main" val="2130876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B81135-9AD1-A4DF-AEB6-FAC22B23E2FD}"/>
              </a:ext>
            </a:extLst>
          </p:cNvPr>
          <p:cNvSpPr>
            <a:spLocks noGrp="1"/>
          </p:cNvSpPr>
          <p:nvPr>
            <p:ph type="ctrTitle"/>
          </p:nvPr>
        </p:nvSpPr>
        <p:spPr/>
        <p:txBody>
          <a:bodyPr/>
          <a:lstStyle/>
          <a:p>
            <a:r>
              <a:rPr lang="en-US" sz="2400" dirty="0"/>
              <a:t>Step 5: </a:t>
            </a:r>
            <a:r>
              <a:rPr lang="en-US" b="1" dirty="0"/>
              <a:t>Inventory</a:t>
            </a:r>
          </a:p>
        </p:txBody>
      </p:sp>
    </p:spTree>
    <p:extLst>
      <p:ext uri="{BB962C8B-B14F-4D97-AF65-F5344CB8AC3E}">
        <p14:creationId xmlns:p14="http://schemas.microsoft.com/office/powerpoint/2010/main" val="556937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53919-0037-4388-AAFA-C2605419DA66}"/>
              </a:ext>
            </a:extLst>
          </p:cNvPr>
          <p:cNvSpPr>
            <a:spLocks noGrp="1"/>
          </p:cNvSpPr>
          <p:nvPr>
            <p:ph type="title"/>
          </p:nvPr>
        </p:nvSpPr>
        <p:spPr/>
        <p:txBody>
          <a:bodyPr/>
          <a:lstStyle/>
          <a:p>
            <a:r>
              <a:rPr lang="en-US" dirty="0"/>
              <a:t>Write-Offs </a:t>
            </a:r>
          </a:p>
        </p:txBody>
      </p:sp>
      <p:pic>
        <p:nvPicPr>
          <p:cNvPr id="4" name="Picture 3" descr="Graphical user interface, text, application, email&#10;&#10;Description automatically generated">
            <a:extLst>
              <a:ext uri="{FF2B5EF4-FFF2-40B4-BE49-F238E27FC236}">
                <a16:creationId xmlns:a16="http://schemas.microsoft.com/office/drawing/2014/main" id="{23AB599E-BB8E-49C3-ADE3-BF39BBD473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4295" y="1066800"/>
            <a:ext cx="9120006" cy="4274321"/>
          </a:xfrm>
          <a:prstGeom prst="rect">
            <a:avLst/>
          </a:prstGeom>
        </p:spPr>
      </p:pic>
      <p:sp>
        <p:nvSpPr>
          <p:cNvPr id="5" name="Rectangle 4">
            <a:extLst>
              <a:ext uri="{FF2B5EF4-FFF2-40B4-BE49-F238E27FC236}">
                <a16:creationId xmlns:a16="http://schemas.microsoft.com/office/drawing/2014/main" id="{92CFC525-15C7-407E-A459-AD2E88EED9A2}"/>
              </a:ext>
            </a:extLst>
          </p:cNvPr>
          <p:cNvSpPr/>
          <p:nvPr/>
        </p:nvSpPr>
        <p:spPr>
          <a:xfrm>
            <a:off x="10767701" y="1461331"/>
            <a:ext cx="769121" cy="2820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BA7E6AF-7C63-477D-A054-9E9642E9CA42}"/>
              </a:ext>
            </a:extLst>
          </p:cNvPr>
          <p:cNvSpPr/>
          <p:nvPr/>
        </p:nvSpPr>
        <p:spPr>
          <a:xfrm>
            <a:off x="9990034" y="1965533"/>
            <a:ext cx="1546788" cy="2820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35BD1C6-F973-4BE4-B467-493C045D14E2}"/>
              </a:ext>
            </a:extLst>
          </p:cNvPr>
          <p:cNvSpPr txBox="1"/>
          <p:nvPr/>
        </p:nvSpPr>
        <p:spPr>
          <a:xfrm>
            <a:off x="-1" y="1305341"/>
            <a:ext cx="2854295" cy="3970318"/>
          </a:xfrm>
          <a:prstGeom prst="rect">
            <a:avLst/>
          </a:prstGeom>
          <a:noFill/>
        </p:spPr>
        <p:txBody>
          <a:bodyPr wrap="square" rtlCol="0">
            <a:spAutoFit/>
          </a:bodyPr>
          <a:lstStyle/>
          <a:p>
            <a:r>
              <a:rPr lang="en-US" dirty="0"/>
              <a:t>To access Write-Offs through the </a:t>
            </a:r>
            <a:r>
              <a:rPr lang="en-US" b="1" dirty="0"/>
              <a:t>Managers Daily Workflow</a:t>
            </a:r>
            <a:r>
              <a:rPr lang="en-US" dirty="0"/>
              <a:t>:</a:t>
            </a:r>
          </a:p>
          <a:p>
            <a:pPr algn="l"/>
            <a:endParaRPr lang="en-US" b="0" i="0" dirty="0">
              <a:effectLst/>
            </a:endParaRPr>
          </a:p>
          <a:p>
            <a:pPr marL="285750" indent="-285750" algn="l">
              <a:buFont typeface="Wingdings" panose="05000000000000000000" pitchFamily="2" charset="2"/>
              <a:buChar char="Ø"/>
            </a:pPr>
            <a:r>
              <a:rPr lang="en-US" b="1" dirty="0">
                <a:solidFill>
                  <a:srgbClr val="FF0000"/>
                </a:solidFill>
              </a:rPr>
              <a:t>Workflows</a:t>
            </a:r>
          </a:p>
          <a:p>
            <a:pPr marL="742950" lvl="1" indent="-285750">
              <a:buFont typeface="Wingdings" panose="05000000000000000000" pitchFamily="2" charset="2"/>
              <a:buChar char="Ø"/>
            </a:pPr>
            <a:r>
              <a:rPr lang="en-US" b="1" dirty="0">
                <a:solidFill>
                  <a:srgbClr val="FF0000"/>
                </a:solidFill>
              </a:rPr>
              <a:t>Manager Daily Workflow</a:t>
            </a:r>
          </a:p>
          <a:p>
            <a:pPr algn="l"/>
            <a:endParaRPr lang="en-US" b="0" i="0" dirty="0">
              <a:effectLst/>
            </a:endParaRPr>
          </a:p>
          <a:p>
            <a:pPr algn="l"/>
            <a:r>
              <a:rPr lang="en-US" b="0" i="0" dirty="0">
                <a:effectLst/>
              </a:rPr>
              <a:t>In the Manager's Daily Workflow, move to the </a:t>
            </a:r>
            <a:r>
              <a:rPr lang="en-US" b="1" i="0" dirty="0">
                <a:effectLst/>
              </a:rPr>
              <a:t>Write-Offs</a:t>
            </a:r>
            <a:r>
              <a:rPr lang="en-US" b="0" i="0" dirty="0">
                <a:effectLst/>
              </a:rPr>
              <a:t> step.</a:t>
            </a:r>
          </a:p>
          <a:p>
            <a:endParaRPr lang="en-US" dirty="0"/>
          </a:p>
          <a:p>
            <a:endParaRPr lang="en-US" dirty="0"/>
          </a:p>
          <a:p>
            <a:endParaRPr lang="en-US" dirty="0"/>
          </a:p>
        </p:txBody>
      </p:sp>
      <p:pic>
        <p:nvPicPr>
          <p:cNvPr id="8" name="Picture 7" descr="Graphical user interface, text, application, email&#10;&#10;Description automatically generated">
            <a:extLst>
              <a:ext uri="{FF2B5EF4-FFF2-40B4-BE49-F238E27FC236}">
                <a16:creationId xmlns:a16="http://schemas.microsoft.com/office/drawing/2014/main" id="{AA356E43-3F61-4207-94DF-533E80BF60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4296" y="1066800"/>
            <a:ext cx="9120006" cy="4274321"/>
          </a:xfrm>
          <a:prstGeom prst="rect">
            <a:avLst/>
          </a:prstGeom>
        </p:spPr>
      </p:pic>
      <p:sp>
        <p:nvSpPr>
          <p:cNvPr id="9" name="TextBox 8">
            <a:extLst>
              <a:ext uri="{FF2B5EF4-FFF2-40B4-BE49-F238E27FC236}">
                <a16:creationId xmlns:a16="http://schemas.microsoft.com/office/drawing/2014/main" id="{B2F878CF-5055-4B25-88CB-AE35E14A7489}"/>
              </a:ext>
            </a:extLst>
          </p:cNvPr>
          <p:cNvSpPr txBox="1"/>
          <p:nvPr/>
        </p:nvSpPr>
        <p:spPr>
          <a:xfrm>
            <a:off x="0" y="1305341"/>
            <a:ext cx="2854295" cy="3970318"/>
          </a:xfrm>
          <a:prstGeom prst="rect">
            <a:avLst/>
          </a:prstGeom>
          <a:noFill/>
        </p:spPr>
        <p:txBody>
          <a:bodyPr wrap="square" rtlCol="0">
            <a:spAutoFit/>
          </a:bodyPr>
          <a:lstStyle/>
          <a:p>
            <a:r>
              <a:rPr lang="en-US" dirty="0"/>
              <a:t>To access Write-Offs through the </a:t>
            </a:r>
            <a:r>
              <a:rPr lang="en-US" b="1" dirty="0"/>
              <a:t>Managers Daily Workflow</a:t>
            </a:r>
            <a:r>
              <a:rPr lang="en-US" dirty="0"/>
              <a:t>:</a:t>
            </a:r>
          </a:p>
          <a:p>
            <a:pPr algn="l"/>
            <a:endParaRPr lang="en-US" b="0" i="0" dirty="0">
              <a:effectLst/>
            </a:endParaRPr>
          </a:p>
          <a:p>
            <a:pPr marL="285750" indent="-285750" algn="l">
              <a:buFont typeface="Wingdings" panose="05000000000000000000" pitchFamily="2" charset="2"/>
              <a:buChar char="Ø"/>
            </a:pPr>
            <a:r>
              <a:rPr lang="en-US" b="1" dirty="0">
                <a:solidFill>
                  <a:srgbClr val="FF0000"/>
                </a:solidFill>
              </a:rPr>
              <a:t>Workflows</a:t>
            </a:r>
          </a:p>
          <a:p>
            <a:pPr marL="742950" lvl="1" indent="-285750">
              <a:buFont typeface="Wingdings" panose="05000000000000000000" pitchFamily="2" charset="2"/>
              <a:buChar char="Ø"/>
            </a:pPr>
            <a:r>
              <a:rPr lang="en-US" b="1" dirty="0">
                <a:solidFill>
                  <a:srgbClr val="FF0000"/>
                </a:solidFill>
              </a:rPr>
              <a:t>Manager Daily Workflow</a:t>
            </a:r>
          </a:p>
          <a:p>
            <a:pPr algn="l"/>
            <a:endParaRPr lang="en-US" b="0" i="0" dirty="0">
              <a:effectLst/>
            </a:endParaRPr>
          </a:p>
          <a:p>
            <a:pPr algn="l"/>
            <a:r>
              <a:rPr lang="en-US" b="0" i="0" dirty="0">
                <a:effectLst/>
              </a:rPr>
              <a:t>In the Manager's Daily Workflow, move to the </a:t>
            </a:r>
            <a:r>
              <a:rPr lang="en-US" b="1" i="0" dirty="0">
                <a:effectLst/>
              </a:rPr>
              <a:t>Write-Offs</a:t>
            </a:r>
            <a:r>
              <a:rPr lang="en-US" b="0" i="0" dirty="0">
                <a:effectLst/>
              </a:rPr>
              <a:t> step.</a:t>
            </a:r>
          </a:p>
          <a:p>
            <a:endParaRPr lang="en-US" dirty="0"/>
          </a:p>
          <a:p>
            <a:endParaRPr lang="en-US" dirty="0"/>
          </a:p>
          <a:p>
            <a:endParaRPr lang="en-US" dirty="0"/>
          </a:p>
        </p:txBody>
      </p:sp>
    </p:spTree>
    <p:extLst>
      <p:ext uri="{BB962C8B-B14F-4D97-AF65-F5344CB8AC3E}">
        <p14:creationId xmlns:p14="http://schemas.microsoft.com/office/powerpoint/2010/main" val="3781038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60456-0AC5-40F6-84C6-0DEEAAF30BCD}"/>
              </a:ext>
            </a:extLst>
          </p:cNvPr>
          <p:cNvSpPr>
            <a:spLocks noGrp="1"/>
          </p:cNvSpPr>
          <p:nvPr>
            <p:ph type="title"/>
          </p:nvPr>
        </p:nvSpPr>
        <p:spPr/>
        <p:txBody>
          <a:bodyPr/>
          <a:lstStyle/>
          <a:p>
            <a:r>
              <a:rPr lang="en-US" dirty="0"/>
              <a:t>Write-Offs</a:t>
            </a:r>
          </a:p>
        </p:txBody>
      </p:sp>
      <p:sp>
        <p:nvSpPr>
          <p:cNvPr id="4" name="TextBox 3">
            <a:extLst>
              <a:ext uri="{FF2B5EF4-FFF2-40B4-BE49-F238E27FC236}">
                <a16:creationId xmlns:a16="http://schemas.microsoft.com/office/drawing/2014/main" id="{0AECF62D-C7C3-4F92-85E9-BA7DEF24F782}"/>
              </a:ext>
            </a:extLst>
          </p:cNvPr>
          <p:cNvSpPr txBox="1"/>
          <p:nvPr/>
        </p:nvSpPr>
        <p:spPr>
          <a:xfrm>
            <a:off x="307649" y="2402038"/>
            <a:ext cx="1960059" cy="646331"/>
          </a:xfrm>
          <a:prstGeom prst="rect">
            <a:avLst/>
          </a:prstGeom>
          <a:noFill/>
        </p:spPr>
        <p:txBody>
          <a:bodyPr wrap="square" rtlCol="0">
            <a:spAutoFit/>
          </a:bodyPr>
          <a:lstStyle/>
          <a:p>
            <a:pPr algn="ctr"/>
            <a:r>
              <a:rPr lang="en-US" dirty="0"/>
              <a:t>Select </a:t>
            </a:r>
          </a:p>
          <a:p>
            <a:pPr algn="ctr"/>
            <a:r>
              <a:rPr lang="en-US" b="1" dirty="0">
                <a:solidFill>
                  <a:srgbClr val="FF0000"/>
                </a:solidFill>
              </a:rPr>
              <a:t>Step 6 – Inventory</a:t>
            </a:r>
          </a:p>
        </p:txBody>
      </p:sp>
      <p:sp>
        <p:nvSpPr>
          <p:cNvPr id="5" name="TextBox 4">
            <a:extLst>
              <a:ext uri="{FF2B5EF4-FFF2-40B4-BE49-F238E27FC236}">
                <a16:creationId xmlns:a16="http://schemas.microsoft.com/office/drawing/2014/main" id="{3B974BBA-9611-46C4-92D1-BE52C5ED0823}"/>
              </a:ext>
            </a:extLst>
          </p:cNvPr>
          <p:cNvSpPr txBox="1"/>
          <p:nvPr/>
        </p:nvSpPr>
        <p:spPr>
          <a:xfrm>
            <a:off x="5288636" y="2402038"/>
            <a:ext cx="1795428" cy="646331"/>
          </a:xfrm>
          <a:prstGeom prst="rect">
            <a:avLst/>
          </a:prstGeom>
          <a:noFill/>
        </p:spPr>
        <p:txBody>
          <a:bodyPr wrap="none" rtlCol="0">
            <a:spAutoFit/>
          </a:bodyPr>
          <a:lstStyle/>
          <a:p>
            <a:pPr algn="ctr"/>
            <a:r>
              <a:rPr lang="en-US" dirty="0"/>
              <a:t>Select</a:t>
            </a:r>
          </a:p>
          <a:p>
            <a:pPr algn="ctr"/>
            <a:r>
              <a:rPr lang="en-US" b="1" dirty="0">
                <a:solidFill>
                  <a:srgbClr val="FF0000"/>
                </a:solidFill>
              </a:rPr>
              <a:t>Enter Write-Offs </a:t>
            </a:r>
          </a:p>
        </p:txBody>
      </p:sp>
      <p:pic>
        <p:nvPicPr>
          <p:cNvPr id="6" name="Picture 5" descr="Graphical user interface, text, application&#10;&#10;Description automatically generated">
            <a:extLst>
              <a:ext uri="{FF2B5EF4-FFF2-40B4-BE49-F238E27FC236}">
                <a16:creationId xmlns:a16="http://schemas.microsoft.com/office/drawing/2014/main" id="{0A433881-F50A-4492-960C-A0CAB169D1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463" y="1092437"/>
            <a:ext cx="1323043" cy="4351234"/>
          </a:xfrm>
          <a:prstGeom prst="rect">
            <a:avLst/>
          </a:prstGeom>
        </p:spPr>
      </p:pic>
      <p:sp>
        <p:nvSpPr>
          <p:cNvPr id="7" name="Rectangle 6">
            <a:extLst>
              <a:ext uri="{FF2B5EF4-FFF2-40B4-BE49-F238E27FC236}">
                <a16:creationId xmlns:a16="http://schemas.microsoft.com/office/drawing/2014/main" id="{51CCF1CF-7CDE-4B33-AB29-2CE76ED75793}"/>
              </a:ext>
            </a:extLst>
          </p:cNvPr>
          <p:cNvSpPr/>
          <p:nvPr/>
        </p:nvSpPr>
        <p:spPr>
          <a:xfrm>
            <a:off x="2737463" y="2934049"/>
            <a:ext cx="1323043" cy="4949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Graphical user interface, application&#10;&#10;Description automatically generated">
            <a:extLst>
              <a:ext uri="{FF2B5EF4-FFF2-40B4-BE49-F238E27FC236}">
                <a16:creationId xmlns:a16="http://schemas.microsoft.com/office/drawing/2014/main" id="{60158D76-1598-4978-B466-B6D064DD36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1236" y="1092436"/>
            <a:ext cx="1566783" cy="4323763"/>
          </a:xfrm>
          <a:prstGeom prst="rect">
            <a:avLst/>
          </a:prstGeom>
        </p:spPr>
      </p:pic>
      <p:sp>
        <p:nvSpPr>
          <p:cNvPr id="12" name="Rectangle 11">
            <a:extLst>
              <a:ext uri="{FF2B5EF4-FFF2-40B4-BE49-F238E27FC236}">
                <a16:creationId xmlns:a16="http://schemas.microsoft.com/office/drawing/2014/main" id="{BBCF6655-F219-4815-8155-5C360EDE9DF6}"/>
              </a:ext>
            </a:extLst>
          </p:cNvPr>
          <p:cNvSpPr/>
          <p:nvPr/>
        </p:nvSpPr>
        <p:spPr>
          <a:xfrm>
            <a:off x="7701236" y="1887523"/>
            <a:ext cx="1566783" cy="5145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7550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A5CF4-A256-4578-A780-F99CE0A852AF}"/>
              </a:ext>
            </a:extLst>
          </p:cNvPr>
          <p:cNvSpPr>
            <a:spLocks noGrp="1"/>
          </p:cNvSpPr>
          <p:nvPr>
            <p:ph type="title"/>
          </p:nvPr>
        </p:nvSpPr>
        <p:spPr/>
        <p:txBody>
          <a:bodyPr/>
          <a:lstStyle/>
          <a:p>
            <a:r>
              <a:rPr lang="en-US" dirty="0"/>
              <a:t>Write-Offs</a:t>
            </a:r>
          </a:p>
        </p:txBody>
      </p:sp>
      <p:sp>
        <p:nvSpPr>
          <p:cNvPr id="4" name="TextBox 3">
            <a:extLst>
              <a:ext uri="{FF2B5EF4-FFF2-40B4-BE49-F238E27FC236}">
                <a16:creationId xmlns:a16="http://schemas.microsoft.com/office/drawing/2014/main" id="{C57000D9-BAA2-4ADD-8962-A08174B7F4C5}"/>
              </a:ext>
            </a:extLst>
          </p:cNvPr>
          <p:cNvSpPr txBox="1"/>
          <p:nvPr/>
        </p:nvSpPr>
        <p:spPr>
          <a:xfrm>
            <a:off x="273465" y="1367327"/>
            <a:ext cx="4623275" cy="2585323"/>
          </a:xfrm>
          <a:prstGeom prst="rect">
            <a:avLst/>
          </a:prstGeom>
          <a:noFill/>
        </p:spPr>
        <p:txBody>
          <a:bodyPr wrap="square" rtlCol="0">
            <a:spAutoFit/>
          </a:bodyPr>
          <a:lstStyle/>
          <a:p>
            <a:r>
              <a:rPr lang="en-US" b="0" i="0" dirty="0">
                <a:effectLst/>
              </a:rPr>
              <a:t>The </a:t>
            </a:r>
            <a:r>
              <a:rPr lang="en-US" b="1" i="0" dirty="0">
                <a:effectLst/>
              </a:rPr>
              <a:t>Write-Offs</a:t>
            </a:r>
            <a:r>
              <a:rPr lang="en-US" b="0" i="0" dirty="0">
                <a:effectLst/>
              </a:rPr>
              <a:t> Entry section is designed to enter any store shrinkage, spoilage or store use which is not eligible to be returned to vendor.</a:t>
            </a:r>
          </a:p>
          <a:p>
            <a:endParaRPr lang="en-US" dirty="0"/>
          </a:p>
          <a:p>
            <a:r>
              <a:rPr lang="en-US" sz="1800" b="0" i="0" dirty="0">
                <a:effectLst/>
              </a:rPr>
              <a:t>To access </a:t>
            </a:r>
            <a:r>
              <a:rPr lang="en-US" sz="1800" b="1" i="0" dirty="0">
                <a:effectLst/>
              </a:rPr>
              <a:t>Write-Offs</a:t>
            </a:r>
            <a:r>
              <a:rPr lang="en-US" sz="1800" b="0" i="0" dirty="0">
                <a:effectLst/>
              </a:rPr>
              <a:t> through CStoreOffice® main page, go to</a:t>
            </a:r>
            <a:r>
              <a:rPr lang="en-US" b="0" i="0" dirty="0">
                <a:effectLst/>
              </a:rPr>
              <a:t>:</a:t>
            </a:r>
          </a:p>
          <a:p>
            <a:endParaRPr lang="en-US" b="0" i="0" dirty="0">
              <a:effectLst/>
            </a:endParaRPr>
          </a:p>
          <a:p>
            <a:pPr marL="285750" indent="-285750">
              <a:buFont typeface="Wingdings" panose="05000000000000000000" pitchFamily="2" charset="2"/>
              <a:buChar char="Ø"/>
            </a:pPr>
            <a:r>
              <a:rPr lang="en-US" b="1" i="0" dirty="0">
                <a:solidFill>
                  <a:srgbClr val="FF0000"/>
                </a:solidFill>
                <a:effectLst/>
              </a:rPr>
              <a:t>Inventory</a:t>
            </a:r>
            <a:endParaRPr lang="en-US" b="1" dirty="0">
              <a:solidFill>
                <a:srgbClr val="FF0000"/>
              </a:solidFill>
            </a:endParaRPr>
          </a:p>
          <a:p>
            <a:pPr marL="742950" lvl="1" indent="-285750">
              <a:buFont typeface="Wingdings" panose="05000000000000000000" pitchFamily="2" charset="2"/>
              <a:buChar char="Ø"/>
            </a:pPr>
            <a:r>
              <a:rPr lang="en-US" b="1" i="0" dirty="0">
                <a:solidFill>
                  <a:srgbClr val="FF0000"/>
                </a:solidFill>
                <a:effectLst/>
              </a:rPr>
              <a:t>Write-Offs</a:t>
            </a:r>
            <a:endParaRPr lang="en-US" b="1" dirty="0">
              <a:solidFill>
                <a:srgbClr val="FF0000"/>
              </a:solidFill>
            </a:endParaRPr>
          </a:p>
        </p:txBody>
      </p:sp>
      <p:pic>
        <p:nvPicPr>
          <p:cNvPr id="6" name="Picture 5" descr="Graphical user interface, application&#10;&#10;Description automatically generated">
            <a:extLst>
              <a:ext uri="{FF2B5EF4-FFF2-40B4-BE49-F238E27FC236}">
                <a16:creationId xmlns:a16="http://schemas.microsoft.com/office/drawing/2014/main" id="{6695449A-5350-47C0-94AF-104C579CFF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4445" y="1146922"/>
            <a:ext cx="4174892" cy="4296748"/>
          </a:xfrm>
          <a:prstGeom prst="rect">
            <a:avLst/>
          </a:prstGeom>
        </p:spPr>
      </p:pic>
      <p:sp>
        <p:nvSpPr>
          <p:cNvPr id="7" name="Rectangle 6">
            <a:extLst>
              <a:ext uri="{FF2B5EF4-FFF2-40B4-BE49-F238E27FC236}">
                <a16:creationId xmlns:a16="http://schemas.microsoft.com/office/drawing/2014/main" id="{D8548CC8-7625-493F-B7E6-5F33B64E0508}"/>
              </a:ext>
            </a:extLst>
          </p:cNvPr>
          <p:cNvSpPr/>
          <p:nvPr/>
        </p:nvSpPr>
        <p:spPr>
          <a:xfrm>
            <a:off x="7802310" y="1461331"/>
            <a:ext cx="726393" cy="2478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CB18334-F59D-4920-AF63-ED5BB05FF4FD}"/>
              </a:ext>
            </a:extLst>
          </p:cNvPr>
          <p:cNvSpPr/>
          <p:nvPr/>
        </p:nvSpPr>
        <p:spPr>
          <a:xfrm>
            <a:off x="7802310" y="2469735"/>
            <a:ext cx="965675" cy="2478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9430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B81135-9AD1-A4DF-AEB6-FAC22B23E2FD}"/>
              </a:ext>
            </a:extLst>
          </p:cNvPr>
          <p:cNvSpPr>
            <a:spLocks noGrp="1"/>
          </p:cNvSpPr>
          <p:nvPr>
            <p:ph type="ctrTitle"/>
          </p:nvPr>
        </p:nvSpPr>
        <p:spPr/>
        <p:txBody>
          <a:bodyPr/>
          <a:lstStyle/>
          <a:p>
            <a:r>
              <a:rPr lang="en-US" sz="2400" dirty="0"/>
              <a:t>Step 4: </a:t>
            </a:r>
            <a:r>
              <a:rPr lang="en-US" b="1" dirty="0"/>
              <a:t>Cash Reconciliation</a:t>
            </a:r>
          </a:p>
        </p:txBody>
      </p:sp>
    </p:spTree>
    <p:extLst>
      <p:ext uri="{BB962C8B-B14F-4D97-AF65-F5344CB8AC3E}">
        <p14:creationId xmlns:p14="http://schemas.microsoft.com/office/powerpoint/2010/main" val="1125334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table, Excel&#10;&#10;Description automatically generated">
            <a:extLst>
              <a:ext uri="{FF2B5EF4-FFF2-40B4-BE49-F238E27FC236}">
                <a16:creationId xmlns:a16="http://schemas.microsoft.com/office/drawing/2014/main" id="{E3FA3A08-6F2F-4F7E-9AD8-F95DC0BB80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1103" y="1066800"/>
            <a:ext cx="6845181" cy="4345881"/>
          </a:xfrm>
          <a:prstGeom prst="rect">
            <a:avLst/>
          </a:prstGeom>
        </p:spPr>
      </p:pic>
      <p:sp>
        <p:nvSpPr>
          <p:cNvPr id="2" name="Title 1">
            <a:extLst>
              <a:ext uri="{FF2B5EF4-FFF2-40B4-BE49-F238E27FC236}">
                <a16:creationId xmlns:a16="http://schemas.microsoft.com/office/drawing/2014/main" id="{7423EDCF-BAF5-47D6-8897-F35F000A1F32}"/>
              </a:ext>
            </a:extLst>
          </p:cNvPr>
          <p:cNvSpPr>
            <a:spLocks noGrp="1"/>
          </p:cNvSpPr>
          <p:nvPr>
            <p:ph type="title"/>
          </p:nvPr>
        </p:nvSpPr>
        <p:spPr/>
        <p:txBody>
          <a:bodyPr/>
          <a:lstStyle/>
          <a:p>
            <a:r>
              <a:rPr lang="en-US" dirty="0"/>
              <a:t>Write-Offs</a:t>
            </a:r>
          </a:p>
        </p:txBody>
      </p:sp>
      <p:sp>
        <p:nvSpPr>
          <p:cNvPr id="6" name="TextBox 5">
            <a:extLst>
              <a:ext uri="{FF2B5EF4-FFF2-40B4-BE49-F238E27FC236}">
                <a16:creationId xmlns:a16="http://schemas.microsoft.com/office/drawing/2014/main" id="{9EB2CD65-15A8-4898-A5EA-C8B7AF16F73B}"/>
              </a:ext>
            </a:extLst>
          </p:cNvPr>
          <p:cNvSpPr txBox="1"/>
          <p:nvPr/>
        </p:nvSpPr>
        <p:spPr>
          <a:xfrm>
            <a:off x="59821" y="1116081"/>
            <a:ext cx="4811282" cy="4524315"/>
          </a:xfrm>
          <a:prstGeom prst="rect">
            <a:avLst/>
          </a:prstGeom>
          <a:noFill/>
        </p:spPr>
        <p:txBody>
          <a:bodyPr wrap="square" rtlCol="0">
            <a:spAutoFit/>
          </a:bodyPr>
          <a:lstStyle/>
          <a:p>
            <a:pPr algn="l"/>
            <a:r>
              <a:rPr lang="en-US" b="0" i="0" dirty="0">
                <a:effectLst/>
              </a:rPr>
              <a:t>To enter a write-off to the system, in the </a:t>
            </a:r>
            <a:r>
              <a:rPr lang="en-US" b="1" i="0" dirty="0">
                <a:effectLst/>
              </a:rPr>
              <a:t>Write-Off Entry</a:t>
            </a:r>
            <a:r>
              <a:rPr lang="en-US" b="0" i="0" dirty="0">
                <a:effectLst/>
              </a:rPr>
              <a:t> form:</a:t>
            </a:r>
          </a:p>
          <a:p>
            <a:pPr algn="l"/>
            <a:endParaRPr lang="en-US" b="0" i="0" dirty="0">
              <a:effectLst/>
            </a:endParaRPr>
          </a:p>
          <a:p>
            <a:pPr algn="l"/>
            <a:r>
              <a:rPr lang="en-US" b="0" i="0" dirty="0">
                <a:effectLst/>
              </a:rPr>
              <a:t>Select the </a:t>
            </a:r>
            <a:r>
              <a:rPr lang="en-US" b="1" i="0" dirty="0">
                <a:solidFill>
                  <a:srgbClr val="FF0000"/>
                </a:solidFill>
                <a:effectLst/>
              </a:rPr>
              <a:t>day and the shift</a:t>
            </a:r>
            <a:r>
              <a:rPr lang="en-US" b="0" i="0" dirty="0">
                <a:effectLst/>
              </a:rPr>
              <a:t>, if any.</a:t>
            </a:r>
          </a:p>
          <a:p>
            <a:pPr algn="l"/>
            <a:endParaRPr lang="en-US" b="0" i="0" dirty="0">
              <a:effectLst/>
            </a:endParaRPr>
          </a:p>
          <a:p>
            <a:pPr algn="l"/>
            <a:r>
              <a:rPr lang="en-US" b="0" i="0" dirty="0">
                <a:effectLst/>
              </a:rPr>
              <a:t>In the </a:t>
            </a:r>
            <a:r>
              <a:rPr lang="en-US" b="1" i="0" dirty="0">
                <a:solidFill>
                  <a:srgbClr val="FF0000"/>
                </a:solidFill>
                <a:effectLst/>
              </a:rPr>
              <a:t>Enter By</a:t>
            </a:r>
            <a:r>
              <a:rPr lang="en-US" b="0" i="0" dirty="0">
                <a:solidFill>
                  <a:srgbClr val="FF0000"/>
                </a:solidFill>
                <a:effectLst/>
              </a:rPr>
              <a:t> </a:t>
            </a:r>
            <a:r>
              <a:rPr lang="en-US" b="0" i="0" dirty="0">
                <a:effectLst/>
              </a:rPr>
              <a:t>list, select </a:t>
            </a:r>
            <a:r>
              <a:rPr lang="en-US" b="1" i="0" dirty="0">
                <a:effectLst/>
              </a:rPr>
              <a:t>Enter UPC / PLU</a:t>
            </a:r>
            <a:r>
              <a:rPr lang="en-US" b="0" i="0" dirty="0">
                <a:effectLst/>
              </a:rPr>
              <a:t>.</a:t>
            </a:r>
          </a:p>
          <a:p>
            <a:pPr algn="l"/>
            <a:endParaRPr lang="en-US" b="0" i="0" dirty="0">
              <a:effectLst/>
            </a:endParaRPr>
          </a:p>
          <a:p>
            <a:pPr algn="l"/>
            <a:r>
              <a:rPr lang="en-US" b="0" i="0" dirty="0">
                <a:effectLst/>
              </a:rPr>
              <a:t>In the </a:t>
            </a:r>
            <a:r>
              <a:rPr lang="en-US" b="1" i="0" dirty="0">
                <a:solidFill>
                  <a:srgbClr val="FF0000"/>
                </a:solidFill>
                <a:effectLst/>
              </a:rPr>
              <a:t>UPC/PLU</a:t>
            </a:r>
            <a:r>
              <a:rPr lang="en-US" b="0" i="0" dirty="0">
                <a:solidFill>
                  <a:srgbClr val="FF0000"/>
                </a:solidFill>
                <a:effectLst/>
              </a:rPr>
              <a:t> </a:t>
            </a:r>
            <a:r>
              <a:rPr lang="en-US" b="0" i="0" dirty="0">
                <a:effectLst/>
              </a:rPr>
              <a:t>list, enter the item UPC and then click any empty space on the form.</a:t>
            </a:r>
          </a:p>
          <a:p>
            <a:pPr algn="l"/>
            <a:br>
              <a:rPr lang="en-US" b="0" i="0" dirty="0">
                <a:effectLst/>
              </a:rPr>
            </a:br>
            <a:r>
              <a:rPr lang="en-US" b="0" i="1" dirty="0">
                <a:effectLst/>
              </a:rPr>
              <a:t>Result</a:t>
            </a:r>
            <a:r>
              <a:rPr lang="en-US" b="0" i="0" dirty="0">
                <a:effectLst/>
              </a:rPr>
              <a:t>: The following item's settings fields are automatically populated by the system:</a:t>
            </a:r>
          </a:p>
          <a:p>
            <a:pPr algn="l">
              <a:buFont typeface="Arial" panose="020B0604020202020204" pitchFamily="34" charset="0"/>
              <a:buChar char="•"/>
            </a:pPr>
            <a:r>
              <a:rPr lang="en-US" b="1" i="0" dirty="0">
                <a:effectLst/>
              </a:rPr>
              <a:t>Description</a:t>
            </a:r>
            <a:endParaRPr lang="en-US" b="0" i="0" dirty="0">
              <a:effectLst/>
            </a:endParaRPr>
          </a:p>
          <a:p>
            <a:pPr algn="l">
              <a:buFont typeface="Arial" panose="020B0604020202020204" pitchFamily="34" charset="0"/>
              <a:buChar char="•"/>
            </a:pPr>
            <a:r>
              <a:rPr lang="en-US" b="1" i="0" dirty="0">
                <a:effectLst/>
              </a:rPr>
              <a:t>Category</a:t>
            </a:r>
            <a:endParaRPr lang="en-US" b="0" i="0" dirty="0">
              <a:effectLst/>
            </a:endParaRPr>
          </a:p>
          <a:p>
            <a:pPr algn="l">
              <a:buFont typeface="Arial" panose="020B0604020202020204" pitchFamily="34" charset="0"/>
              <a:buChar char="•"/>
            </a:pPr>
            <a:r>
              <a:rPr lang="en-US" b="1" i="0" dirty="0">
                <a:effectLst/>
              </a:rPr>
              <a:t>Unit Retail</a:t>
            </a:r>
            <a:endParaRPr lang="en-US" b="0" i="0" dirty="0">
              <a:effectLst/>
            </a:endParaRPr>
          </a:p>
          <a:p>
            <a:endParaRPr lang="en-US" dirty="0"/>
          </a:p>
        </p:txBody>
      </p:sp>
      <p:sp>
        <p:nvSpPr>
          <p:cNvPr id="7" name="Rectangle 6">
            <a:extLst>
              <a:ext uri="{FF2B5EF4-FFF2-40B4-BE49-F238E27FC236}">
                <a16:creationId xmlns:a16="http://schemas.microsoft.com/office/drawing/2014/main" id="{0D044D39-149E-4CEE-99EE-AA0133891994}"/>
              </a:ext>
            </a:extLst>
          </p:cNvPr>
          <p:cNvSpPr/>
          <p:nvPr/>
        </p:nvSpPr>
        <p:spPr>
          <a:xfrm>
            <a:off x="4948015" y="1350236"/>
            <a:ext cx="3708875" cy="4101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5D30DAF-D559-4A36-B67F-DA50180C5060}"/>
              </a:ext>
            </a:extLst>
          </p:cNvPr>
          <p:cNvSpPr/>
          <p:nvPr/>
        </p:nvSpPr>
        <p:spPr>
          <a:xfrm>
            <a:off x="4948015" y="1880075"/>
            <a:ext cx="1059678" cy="6751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30EBFE8-A431-4F2B-A870-63C5B75E52D9}"/>
              </a:ext>
            </a:extLst>
          </p:cNvPr>
          <p:cNvSpPr/>
          <p:nvPr/>
        </p:nvSpPr>
        <p:spPr>
          <a:xfrm>
            <a:off x="6716994" y="1880075"/>
            <a:ext cx="760576" cy="6751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6780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Graphical user interface, text, application, table&#10;&#10;Description automatically generated">
            <a:extLst>
              <a:ext uri="{FF2B5EF4-FFF2-40B4-BE49-F238E27FC236}">
                <a16:creationId xmlns:a16="http://schemas.microsoft.com/office/drawing/2014/main" id="{E2858156-8751-4F12-B832-24CF1876BA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1793" y="1066800"/>
            <a:ext cx="6861026" cy="4282867"/>
          </a:xfrm>
          <a:prstGeom prst="rect">
            <a:avLst/>
          </a:prstGeom>
        </p:spPr>
      </p:pic>
      <p:sp>
        <p:nvSpPr>
          <p:cNvPr id="2" name="Title 1">
            <a:extLst>
              <a:ext uri="{FF2B5EF4-FFF2-40B4-BE49-F238E27FC236}">
                <a16:creationId xmlns:a16="http://schemas.microsoft.com/office/drawing/2014/main" id="{E3AE8CB8-131E-4962-BCCB-E0444D6477FD}"/>
              </a:ext>
            </a:extLst>
          </p:cNvPr>
          <p:cNvSpPr>
            <a:spLocks noGrp="1"/>
          </p:cNvSpPr>
          <p:nvPr>
            <p:ph type="title"/>
          </p:nvPr>
        </p:nvSpPr>
        <p:spPr/>
        <p:txBody>
          <a:bodyPr/>
          <a:lstStyle/>
          <a:p>
            <a:r>
              <a:rPr lang="en-US" dirty="0"/>
              <a:t>Write-Offs</a:t>
            </a:r>
          </a:p>
        </p:txBody>
      </p:sp>
      <p:sp>
        <p:nvSpPr>
          <p:cNvPr id="7" name="TextBox 6">
            <a:extLst>
              <a:ext uri="{FF2B5EF4-FFF2-40B4-BE49-F238E27FC236}">
                <a16:creationId xmlns:a16="http://schemas.microsoft.com/office/drawing/2014/main" id="{3F922589-02DB-4504-AA55-098BC77C1F24}"/>
              </a:ext>
            </a:extLst>
          </p:cNvPr>
          <p:cNvSpPr txBox="1"/>
          <p:nvPr/>
        </p:nvSpPr>
        <p:spPr>
          <a:xfrm>
            <a:off x="94004" y="1209777"/>
            <a:ext cx="4488692" cy="3970318"/>
          </a:xfrm>
          <a:prstGeom prst="rect">
            <a:avLst/>
          </a:prstGeom>
          <a:noFill/>
        </p:spPr>
        <p:txBody>
          <a:bodyPr wrap="square">
            <a:spAutoFit/>
          </a:bodyPr>
          <a:lstStyle/>
          <a:p>
            <a:pPr algn="l"/>
            <a:r>
              <a:rPr lang="en-US" b="0" i="1" dirty="0">
                <a:effectLst/>
              </a:rPr>
              <a:t>Result</a:t>
            </a:r>
            <a:r>
              <a:rPr lang="en-US" b="0" i="0" dirty="0">
                <a:effectLst/>
              </a:rPr>
              <a:t>: The following item's settings fields are automatically populated by the system:</a:t>
            </a:r>
          </a:p>
          <a:p>
            <a:pPr algn="l">
              <a:buFont typeface="Arial" panose="020B0604020202020204" pitchFamily="34" charset="0"/>
              <a:buChar char="•"/>
            </a:pPr>
            <a:r>
              <a:rPr lang="en-US" b="1" i="0" dirty="0">
                <a:solidFill>
                  <a:schemeClr val="accent1">
                    <a:lumMod val="75000"/>
                  </a:schemeClr>
                </a:solidFill>
                <a:effectLst/>
              </a:rPr>
              <a:t>Description</a:t>
            </a:r>
            <a:endParaRPr lang="en-US" b="0" i="0" dirty="0">
              <a:solidFill>
                <a:schemeClr val="accent1">
                  <a:lumMod val="75000"/>
                </a:schemeClr>
              </a:solidFill>
              <a:effectLst/>
            </a:endParaRPr>
          </a:p>
          <a:p>
            <a:pPr algn="l">
              <a:buFont typeface="Arial" panose="020B0604020202020204" pitchFamily="34" charset="0"/>
              <a:buChar char="•"/>
            </a:pPr>
            <a:r>
              <a:rPr lang="en-US" b="1" i="0" dirty="0">
                <a:solidFill>
                  <a:schemeClr val="accent1">
                    <a:lumMod val="75000"/>
                  </a:schemeClr>
                </a:solidFill>
                <a:effectLst/>
              </a:rPr>
              <a:t>Category</a:t>
            </a:r>
            <a:endParaRPr lang="en-US" b="0" i="0" dirty="0">
              <a:solidFill>
                <a:schemeClr val="accent1">
                  <a:lumMod val="75000"/>
                </a:schemeClr>
              </a:solidFill>
              <a:effectLst/>
            </a:endParaRPr>
          </a:p>
          <a:p>
            <a:pPr algn="l">
              <a:buFont typeface="Arial" panose="020B0604020202020204" pitchFamily="34" charset="0"/>
              <a:buChar char="•"/>
            </a:pPr>
            <a:r>
              <a:rPr lang="en-US" b="1" i="0" dirty="0">
                <a:solidFill>
                  <a:schemeClr val="accent1">
                    <a:lumMod val="75000"/>
                  </a:schemeClr>
                </a:solidFill>
                <a:effectLst/>
              </a:rPr>
              <a:t>Unit Retail</a:t>
            </a:r>
          </a:p>
          <a:p>
            <a:pPr algn="l">
              <a:buFont typeface="Arial" panose="020B0604020202020204" pitchFamily="34" charset="0"/>
              <a:buChar char="•"/>
            </a:pPr>
            <a:endParaRPr lang="en-US" b="1" dirty="0"/>
          </a:p>
          <a:p>
            <a:pPr algn="l">
              <a:buFont typeface="Arial" panose="020B0604020202020204" pitchFamily="34" charset="0"/>
              <a:buChar char="•"/>
            </a:pPr>
            <a:endParaRPr lang="en-US" b="1" i="0" dirty="0">
              <a:effectLst/>
            </a:endParaRPr>
          </a:p>
          <a:p>
            <a:pPr algn="l"/>
            <a:r>
              <a:rPr lang="en-US" b="0" i="0" dirty="0">
                <a:effectLst/>
              </a:rPr>
              <a:t>In the </a:t>
            </a:r>
            <a:r>
              <a:rPr lang="en-US" b="1" i="0" dirty="0">
                <a:solidFill>
                  <a:srgbClr val="FF0000"/>
                </a:solidFill>
                <a:effectLst/>
              </a:rPr>
              <a:t>Reason</a:t>
            </a:r>
            <a:r>
              <a:rPr lang="en-US" b="0" i="0" dirty="0">
                <a:effectLst/>
              </a:rPr>
              <a:t> list, select the reason for adding the item to the write-offs.</a:t>
            </a:r>
          </a:p>
          <a:p>
            <a:pPr algn="l"/>
            <a:endParaRPr lang="en-US" b="0" i="0" dirty="0">
              <a:effectLst/>
            </a:endParaRPr>
          </a:p>
          <a:p>
            <a:pPr algn="l"/>
            <a:r>
              <a:rPr lang="en-US" b="0" i="0" dirty="0">
                <a:effectLst/>
              </a:rPr>
              <a:t>In the </a:t>
            </a:r>
            <a:r>
              <a:rPr lang="en-US" b="1" i="0" dirty="0">
                <a:solidFill>
                  <a:srgbClr val="FF0000"/>
                </a:solidFill>
                <a:effectLst/>
              </a:rPr>
              <a:t>QTY</a:t>
            </a:r>
            <a:r>
              <a:rPr lang="en-US" b="0" i="0" dirty="0">
                <a:effectLst/>
              </a:rPr>
              <a:t> field, enter the item's quantity.</a:t>
            </a:r>
            <a:br>
              <a:rPr lang="en-US" b="0" i="0" dirty="0">
                <a:effectLst/>
              </a:rPr>
            </a:br>
            <a:r>
              <a:rPr lang="en-US" b="0" i="1" dirty="0">
                <a:effectLst/>
              </a:rPr>
              <a:t>Result</a:t>
            </a:r>
            <a:r>
              <a:rPr lang="en-US" b="0" i="0" dirty="0">
                <a:effectLst/>
              </a:rPr>
              <a:t>: The </a:t>
            </a:r>
            <a:r>
              <a:rPr lang="en-US" b="1" i="0" dirty="0">
                <a:solidFill>
                  <a:schemeClr val="accent1">
                    <a:lumMod val="75000"/>
                  </a:schemeClr>
                </a:solidFill>
                <a:effectLst/>
              </a:rPr>
              <a:t>Total Retail Value</a:t>
            </a:r>
            <a:r>
              <a:rPr lang="en-US" b="0" i="0" dirty="0">
                <a:effectLst/>
              </a:rPr>
              <a:t> is calculated automatically.</a:t>
            </a:r>
          </a:p>
          <a:p>
            <a:pPr algn="l">
              <a:buFont typeface="Arial" panose="020B0604020202020204" pitchFamily="34" charset="0"/>
              <a:buChar char="•"/>
            </a:pPr>
            <a:endParaRPr lang="en-US" b="0" i="0" dirty="0">
              <a:solidFill>
                <a:schemeClr val="accent1">
                  <a:lumMod val="75000"/>
                </a:schemeClr>
              </a:solidFill>
              <a:effectLst/>
            </a:endParaRPr>
          </a:p>
        </p:txBody>
      </p:sp>
      <p:sp>
        <p:nvSpPr>
          <p:cNvPr id="10" name="Rectangle 9">
            <a:extLst>
              <a:ext uri="{FF2B5EF4-FFF2-40B4-BE49-F238E27FC236}">
                <a16:creationId xmlns:a16="http://schemas.microsoft.com/office/drawing/2014/main" id="{4886A5DF-E262-439A-BB30-7C6E1949B933}"/>
              </a:ext>
            </a:extLst>
          </p:cNvPr>
          <p:cNvSpPr/>
          <p:nvPr/>
        </p:nvSpPr>
        <p:spPr>
          <a:xfrm>
            <a:off x="7178467" y="1880075"/>
            <a:ext cx="717847" cy="6494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D726E6C-5FA8-46DB-B006-7E2E907EFD9D}"/>
              </a:ext>
            </a:extLst>
          </p:cNvPr>
          <p:cNvSpPr/>
          <p:nvPr/>
        </p:nvSpPr>
        <p:spPr>
          <a:xfrm>
            <a:off x="4691641" y="2350093"/>
            <a:ext cx="1042587" cy="179462"/>
          </a:xfrm>
          <a:prstGeom prst="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13196CE-81C7-495B-87E9-4203FBEC2865}"/>
              </a:ext>
            </a:extLst>
          </p:cNvPr>
          <p:cNvSpPr/>
          <p:nvPr/>
        </p:nvSpPr>
        <p:spPr>
          <a:xfrm>
            <a:off x="5734228" y="1880075"/>
            <a:ext cx="717847" cy="649480"/>
          </a:xfrm>
          <a:prstGeom prst="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AE65486-6127-40E5-B73D-11D60C36E171}"/>
              </a:ext>
            </a:extLst>
          </p:cNvPr>
          <p:cNvSpPr/>
          <p:nvPr/>
        </p:nvSpPr>
        <p:spPr>
          <a:xfrm>
            <a:off x="9417465" y="1880075"/>
            <a:ext cx="717847" cy="726392"/>
          </a:xfrm>
          <a:prstGeom prst="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59C61B1-45F7-4EE4-A0E0-BD43F72D8AAE}"/>
              </a:ext>
            </a:extLst>
          </p:cNvPr>
          <p:cNvSpPr/>
          <p:nvPr/>
        </p:nvSpPr>
        <p:spPr>
          <a:xfrm>
            <a:off x="8272329" y="1880075"/>
            <a:ext cx="615297" cy="649480"/>
          </a:xfrm>
          <a:prstGeom prst="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1C6D95-CB1B-495F-910B-685E9F9D3BC7}"/>
              </a:ext>
            </a:extLst>
          </p:cNvPr>
          <p:cNvSpPr/>
          <p:nvPr/>
        </p:nvSpPr>
        <p:spPr>
          <a:xfrm>
            <a:off x="7896314" y="1880075"/>
            <a:ext cx="376015" cy="6494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8243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E83D7-9557-473B-B083-768FB3FB38BF}"/>
              </a:ext>
            </a:extLst>
          </p:cNvPr>
          <p:cNvSpPr>
            <a:spLocks noGrp="1"/>
          </p:cNvSpPr>
          <p:nvPr>
            <p:ph type="title"/>
          </p:nvPr>
        </p:nvSpPr>
        <p:spPr/>
        <p:txBody>
          <a:bodyPr/>
          <a:lstStyle/>
          <a:p>
            <a:r>
              <a:rPr lang="en-US" dirty="0"/>
              <a:t>Write-Offs</a:t>
            </a:r>
          </a:p>
        </p:txBody>
      </p:sp>
      <p:pic>
        <p:nvPicPr>
          <p:cNvPr id="4" name="Picture 3" descr="Graphical user interface, text, application, table&#10;&#10;Description automatically generated">
            <a:extLst>
              <a:ext uri="{FF2B5EF4-FFF2-40B4-BE49-F238E27FC236}">
                <a16:creationId xmlns:a16="http://schemas.microsoft.com/office/drawing/2014/main" id="{7C2ADC3A-B08B-481B-87A5-A8476A5F42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1793" y="1066800"/>
            <a:ext cx="6861026" cy="4282867"/>
          </a:xfrm>
          <a:prstGeom prst="rect">
            <a:avLst/>
          </a:prstGeom>
        </p:spPr>
      </p:pic>
      <p:sp>
        <p:nvSpPr>
          <p:cNvPr id="5" name="TextBox 4">
            <a:extLst>
              <a:ext uri="{FF2B5EF4-FFF2-40B4-BE49-F238E27FC236}">
                <a16:creationId xmlns:a16="http://schemas.microsoft.com/office/drawing/2014/main" id="{CCBEAE31-444E-4249-A1EF-582A894AD100}"/>
              </a:ext>
            </a:extLst>
          </p:cNvPr>
          <p:cNvSpPr txBox="1"/>
          <p:nvPr/>
        </p:nvSpPr>
        <p:spPr>
          <a:xfrm>
            <a:off x="17715" y="1333144"/>
            <a:ext cx="4546363" cy="2308324"/>
          </a:xfrm>
          <a:prstGeom prst="rect">
            <a:avLst/>
          </a:prstGeom>
          <a:noFill/>
        </p:spPr>
        <p:txBody>
          <a:bodyPr wrap="square" rtlCol="0">
            <a:spAutoFit/>
          </a:bodyPr>
          <a:lstStyle/>
          <a:p>
            <a:r>
              <a:rPr lang="en-US" b="0" i="0" dirty="0">
                <a:effectLst/>
              </a:rPr>
              <a:t>In the </a:t>
            </a:r>
            <a:r>
              <a:rPr lang="en-US" b="1" i="0" dirty="0">
                <a:solidFill>
                  <a:srgbClr val="FF0000"/>
                </a:solidFill>
                <a:effectLst/>
              </a:rPr>
              <a:t>Time</a:t>
            </a:r>
            <a:r>
              <a:rPr lang="en-US" b="0" i="0" dirty="0">
                <a:solidFill>
                  <a:srgbClr val="FF0000"/>
                </a:solidFill>
                <a:effectLst/>
              </a:rPr>
              <a:t> </a:t>
            </a:r>
            <a:r>
              <a:rPr lang="en-US" b="0" i="0" dirty="0">
                <a:effectLst/>
              </a:rPr>
              <a:t>field, enter the exact time of the entry. It is necessary for accurate real time write-off calculation.</a:t>
            </a:r>
          </a:p>
          <a:p>
            <a:endParaRPr lang="en-US" dirty="0"/>
          </a:p>
          <a:p>
            <a:pPr algn="l"/>
            <a:r>
              <a:rPr lang="en-US" b="0" i="0" dirty="0">
                <a:effectLst/>
              </a:rPr>
              <a:t>Click the </a:t>
            </a:r>
            <a:r>
              <a:rPr lang="en-US" b="1" i="0" dirty="0">
                <a:solidFill>
                  <a:srgbClr val="FF0000"/>
                </a:solidFill>
                <a:effectLst/>
              </a:rPr>
              <a:t>enter</a:t>
            </a:r>
            <a:r>
              <a:rPr lang="en-US" b="0" i="0" dirty="0">
                <a:effectLst/>
              </a:rPr>
              <a:t> button.</a:t>
            </a:r>
          </a:p>
          <a:p>
            <a:pPr algn="l"/>
            <a:endParaRPr lang="en-US" b="0" i="0" dirty="0">
              <a:effectLst/>
            </a:endParaRPr>
          </a:p>
          <a:p>
            <a:pPr algn="l"/>
            <a:r>
              <a:rPr lang="en-US" b="0" i="0" dirty="0">
                <a:effectLst/>
              </a:rPr>
              <a:t>At the top right of the form, click </a:t>
            </a:r>
            <a:r>
              <a:rPr lang="en-US" b="1" i="0" dirty="0">
                <a:solidFill>
                  <a:srgbClr val="FF0000"/>
                </a:solidFill>
                <a:effectLst/>
              </a:rPr>
              <a:t>Save</a:t>
            </a:r>
            <a:endParaRPr lang="en-US" b="0" i="0" dirty="0">
              <a:solidFill>
                <a:srgbClr val="FF0000"/>
              </a:solidFill>
              <a:effectLst/>
            </a:endParaRPr>
          </a:p>
          <a:p>
            <a:endParaRPr lang="en-US" dirty="0"/>
          </a:p>
        </p:txBody>
      </p:sp>
      <p:sp>
        <p:nvSpPr>
          <p:cNvPr id="6" name="Rectangle 5">
            <a:extLst>
              <a:ext uri="{FF2B5EF4-FFF2-40B4-BE49-F238E27FC236}">
                <a16:creationId xmlns:a16="http://schemas.microsoft.com/office/drawing/2014/main" id="{B0678C17-B88A-460C-ABB9-1D439452F389}"/>
              </a:ext>
            </a:extLst>
          </p:cNvPr>
          <p:cNvSpPr/>
          <p:nvPr/>
        </p:nvSpPr>
        <p:spPr>
          <a:xfrm>
            <a:off x="10160950" y="1922804"/>
            <a:ext cx="1281869" cy="4443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62CA8F1-6873-4803-9C79-71A4D0727F35}"/>
              </a:ext>
            </a:extLst>
          </p:cNvPr>
          <p:cNvSpPr/>
          <p:nvPr/>
        </p:nvSpPr>
        <p:spPr>
          <a:xfrm>
            <a:off x="10792716" y="1066800"/>
            <a:ext cx="650104" cy="3774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2B09107-8F3E-4118-A044-5D1F4980C0B5}"/>
              </a:ext>
            </a:extLst>
          </p:cNvPr>
          <p:cNvSpPr/>
          <p:nvPr/>
        </p:nvSpPr>
        <p:spPr>
          <a:xfrm>
            <a:off x="10229316" y="2367185"/>
            <a:ext cx="350377" cy="2050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6638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59274-3F9C-438B-BE61-FBF965BD6086}"/>
              </a:ext>
            </a:extLst>
          </p:cNvPr>
          <p:cNvSpPr>
            <a:spLocks noGrp="1"/>
          </p:cNvSpPr>
          <p:nvPr>
            <p:ph type="title"/>
          </p:nvPr>
        </p:nvSpPr>
        <p:spPr/>
        <p:txBody>
          <a:bodyPr/>
          <a:lstStyle/>
          <a:p>
            <a:r>
              <a:rPr lang="en-US" dirty="0"/>
              <a:t>Checking and Processing Price Changes </a:t>
            </a:r>
          </a:p>
        </p:txBody>
      </p:sp>
      <p:sp>
        <p:nvSpPr>
          <p:cNvPr id="4" name="TextBox 3">
            <a:extLst>
              <a:ext uri="{FF2B5EF4-FFF2-40B4-BE49-F238E27FC236}">
                <a16:creationId xmlns:a16="http://schemas.microsoft.com/office/drawing/2014/main" id="{4B8AA8D8-09CD-4F92-B0D1-1E6BCB8D8110}"/>
              </a:ext>
            </a:extLst>
          </p:cNvPr>
          <p:cNvSpPr txBox="1"/>
          <p:nvPr/>
        </p:nvSpPr>
        <p:spPr>
          <a:xfrm>
            <a:off x="59821" y="1298961"/>
            <a:ext cx="2931207" cy="3693319"/>
          </a:xfrm>
          <a:prstGeom prst="rect">
            <a:avLst/>
          </a:prstGeom>
          <a:noFill/>
        </p:spPr>
        <p:txBody>
          <a:bodyPr wrap="square" rtlCol="0">
            <a:spAutoFit/>
          </a:bodyPr>
          <a:lstStyle/>
          <a:p>
            <a:r>
              <a:rPr lang="en-US" dirty="0"/>
              <a:t>To access Checking and Processing Price Changes through the </a:t>
            </a:r>
            <a:r>
              <a:rPr lang="en-US" b="1" dirty="0"/>
              <a:t>Managers Daily Workflow</a:t>
            </a:r>
            <a:r>
              <a:rPr lang="en-US" dirty="0"/>
              <a:t>:</a:t>
            </a:r>
          </a:p>
          <a:p>
            <a:pPr algn="l"/>
            <a:endParaRPr lang="en-US" b="0" i="0" dirty="0">
              <a:effectLst/>
            </a:endParaRPr>
          </a:p>
          <a:p>
            <a:pPr marL="285750" indent="-285750" algn="l">
              <a:buFont typeface="Wingdings" panose="05000000000000000000" pitchFamily="2" charset="2"/>
              <a:buChar char="Ø"/>
            </a:pPr>
            <a:r>
              <a:rPr lang="en-US" b="1" dirty="0">
                <a:solidFill>
                  <a:srgbClr val="FF0000"/>
                </a:solidFill>
              </a:rPr>
              <a:t>Workflows</a:t>
            </a:r>
          </a:p>
          <a:p>
            <a:pPr marL="742950" lvl="1" indent="-285750">
              <a:buFont typeface="Wingdings" panose="05000000000000000000" pitchFamily="2" charset="2"/>
              <a:buChar char="Ø"/>
            </a:pPr>
            <a:r>
              <a:rPr lang="en-US" b="1" dirty="0">
                <a:solidFill>
                  <a:srgbClr val="FF0000"/>
                </a:solidFill>
              </a:rPr>
              <a:t>Manager Daily Workflow</a:t>
            </a:r>
          </a:p>
          <a:p>
            <a:pPr algn="l"/>
            <a:endParaRPr lang="en-US" b="0" i="0" dirty="0">
              <a:effectLst/>
            </a:endParaRPr>
          </a:p>
          <a:p>
            <a:pPr algn="l"/>
            <a:r>
              <a:rPr lang="en-US" b="0" i="0" dirty="0">
                <a:effectLst/>
              </a:rPr>
              <a:t>In the Manager's Daily Workflow, move to the </a:t>
            </a:r>
            <a:r>
              <a:rPr lang="en-US" b="1" i="0" dirty="0">
                <a:effectLst/>
              </a:rPr>
              <a:t>Checking and processing price changes</a:t>
            </a:r>
            <a:r>
              <a:rPr lang="en-US" b="0" i="0" dirty="0">
                <a:effectLst/>
              </a:rPr>
              <a:t> step.</a:t>
            </a:r>
          </a:p>
        </p:txBody>
      </p:sp>
      <p:pic>
        <p:nvPicPr>
          <p:cNvPr id="6" name="Picture 5" descr="Graphical user interface, text, application, email&#10;&#10;Description automatically generated">
            <a:extLst>
              <a:ext uri="{FF2B5EF4-FFF2-40B4-BE49-F238E27FC236}">
                <a16:creationId xmlns:a16="http://schemas.microsoft.com/office/drawing/2014/main" id="{5A94676A-5C69-4FBA-A427-AE3B1BDAAA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4295" y="1066800"/>
            <a:ext cx="9120006" cy="4274321"/>
          </a:xfrm>
          <a:prstGeom prst="rect">
            <a:avLst/>
          </a:prstGeom>
        </p:spPr>
      </p:pic>
      <p:sp>
        <p:nvSpPr>
          <p:cNvPr id="7" name="Rectangle 6">
            <a:extLst>
              <a:ext uri="{FF2B5EF4-FFF2-40B4-BE49-F238E27FC236}">
                <a16:creationId xmlns:a16="http://schemas.microsoft.com/office/drawing/2014/main" id="{C443D2B8-B6F9-45CE-958D-B6CE3DC02622}"/>
              </a:ext>
            </a:extLst>
          </p:cNvPr>
          <p:cNvSpPr/>
          <p:nvPr/>
        </p:nvSpPr>
        <p:spPr>
          <a:xfrm>
            <a:off x="10767701" y="1461331"/>
            <a:ext cx="769121" cy="2820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DC73425-8EC5-4C0D-AEA7-38327DFB3019}"/>
              </a:ext>
            </a:extLst>
          </p:cNvPr>
          <p:cNvSpPr/>
          <p:nvPr/>
        </p:nvSpPr>
        <p:spPr>
          <a:xfrm>
            <a:off x="9990034" y="1965533"/>
            <a:ext cx="1546788" cy="2820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9724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F8D20-57BA-4D74-9F0E-8E3C94A74899}"/>
              </a:ext>
            </a:extLst>
          </p:cNvPr>
          <p:cNvSpPr>
            <a:spLocks noGrp="1"/>
          </p:cNvSpPr>
          <p:nvPr>
            <p:ph type="title"/>
          </p:nvPr>
        </p:nvSpPr>
        <p:spPr/>
        <p:txBody>
          <a:bodyPr/>
          <a:lstStyle/>
          <a:p>
            <a:r>
              <a:rPr lang="en-US" dirty="0"/>
              <a:t>Checking and Processing Price Changes</a:t>
            </a:r>
          </a:p>
        </p:txBody>
      </p:sp>
      <p:pic>
        <p:nvPicPr>
          <p:cNvPr id="11" name="Picture 10" descr="Graphical user interface, text, application&#10;&#10;Description automatically generated">
            <a:extLst>
              <a:ext uri="{FF2B5EF4-FFF2-40B4-BE49-F238E27FC236}">
                <a16:creationId xmlns:a16="http://schemas.microsoft.com/office/drawing/2014/main" id="{6A3E573C-61ED-459D-9024-637376FDA3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463" y="1092437"/>
            <a:ext cx="1323043" cy="4351234"/>
          </a:xfrm>
          <a:prstGeom prst="rect">
            <a:avLst/>
          </a:prstGeom>
        </p:spPr>
      </p:pic>
      <p:sp>
        <p:nvSpPr>
          <p:cNvPr id="12" name="TextBox 11">
            <a:extLst>
              <a:ext uri="{FF2B5EF4-FFF2-40B4-BE49-F238E27FC236}">
                <a16:creationId xmlns:a16="http://schemas.microsoft.com/office/drawing/2014/main" id="{B9FDB362-1B2E-4943-B00D-CD603F0ADB9A}"/>
              </a:ext>
            </a:extLst>
          </p:cNvPr>
          <p:cNvSpPr txBox="1"/>
          <p:nvPr/>
        </p:nvSpPr>
        <p:spPr>
          <a:xfrm>
            <a:off x="307649" y="2402038"/>
            <a:ext cx="1960059" cy="646331"/>
          </a:xfrm>
          <a:prstGeom prst="rect">
            <a:avLst/>
          </a:prstGeom>
          <a:noFill/>
        </p:spPr>
        <p:txBody>
          <a:bodyPr wrap="square" rtlCol="0">
            <a:spAutoFit/>
          </a:bodyPr>
          <a:lstStyle/>
          <a:p>
            <a:pPr algn="ctr"/>
            <a:r>
              <a:rPr lang="en-US" dirty="0"/>
              <a:t>Select </a:t>
            </a:r>
          </a:p>
          <a:p>
            <a:pPr algn="ctr"/>
            <a:r>
              <a:rPr lang="en-US" b="1" dirty="0">
                <a:solidFill>
                  <a:srgbClr val="FF0000"/>
                </a:solidFill>
              </a:rPr>
              <a:t>Step 5 - Inventory</a:t>
            </a:r>
          </a:p>
        </p:txBody>
      </p:sp>
      <p:pic>
        <p:nvPicPr>
          <p:cNvPr id="14" name="Picture 13" descr="Graphical user interface, application&#10;&#10;Description automatically generated">
            <a:extLst>
              <a:ext uri="{FF2B5EF4-FFF2-40B4-BE49-F238E27FC236}">
                <a16:creationId xmlns:a16="http://schemas.microsoft.com/office/drawing/2014/main" id="{3177462D-C2AF-40B7-9803-A03F0EB2C3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8663" y="1066800"/>
            <a:ext cx="1241499" cy="4257230"/>
          </a:xfrm>
          <a:prstGeom prst="rect">
            <a:avLst/>
          </a:prstGeom>
        </p:spPr>
      </p:pic>
      <p:sp>
        <p:nvSpPr>
          <p:cNvPr id="15" name="TextBox 14">
            <a:extLst>
              <a:ext uri="{FF2B5EF4-FFF2-40B4-BE49-F238E27FC236}">
                <a16:creationId xmlns:a16="http://schemas.microsoft.com/office/drawing/2014/main" id="{B59F5435-3EB9-4D3F-B983-25EA63762FC4}"/>
              </a:ext>
            </a:extLst>
          </p:cNvPr>
          <p:cNvSpPr txBox="1"/>
          <p:nvPr/>
        </p:nvSpPr>
        <p:spPr>
          <a:xfrm>
            <a:off x="4241200" y="2402038"/>
            <a:ext cx="3890296" cy="923330"/>
          </a:xfrm>
          <a:prstGeom prst="rect">
            <a:avLst/>
          </a:prstGeom>
          <a:noFill/>
        </p:spPr>
        <p:txBody>
          <a:bodyPr wrap="none" rtlCol="0">
            <a:spAutoFit/>
          </a:bodyPr>
          <a:lstStyle/>
          <a:p>
            <a:pPr algn="ctr"/>
            <a:r>
              <a:rPr lang="en-US" dirty="0"/>
              <a:t>Select </a:t>
            </a:r>
          </a:p>
          <a:p>
            <a:r>
              <a:rPr lang="en-US" b="1" dirty="0">
                <a:solidFill>
                  <a:srgbClr val="FF0000"/>
                </a:solidFill>
              </a:rPr>
              <a:t>Checking and Processing Price Changes</a:t>
            </a:r>
          </a:p>
          <a:p>
            <a:r>
              <a:rPr lang="en-US" dirty="0"/>
              <a:t> </a:t>
            </a:r>
          </a:p>
        </p:txBody>
      </p:sp>
      <p:sp>
        <p:nvSpPr>
          <p:cNvPr id="16" name="Rectangle 15">
            <a:extLst>
              <a:ext uri="{FF2B5EF4-FFF2-40B4-BE49-F238E27FC236}">
                <a16:creationId xmlns:a16="http://schemas.microsoft.com/office/drawing/2014/main" id="{DE3FDECC-B561-47C8-86B7-5EEDBE304C1F}"/>
              </a:ext>
            </a:extLst>
          </p:cNvPr>
          <p:cNvSpPr/>
          <p:nvPr/>
        </p:nvSpPr>
        <p:spPr>
          <a:xfrm>
            <a:off x="2737463" y="3011165"/>
            <a:ext cx="1323043" cy="3806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FC7A54F-CB90-4759-A0D2-230409AC161D}"/>
              </a:ext>
            </a:extLst>
          </p:cNvPr>
          <p:cNvSpPr/>
          <p:nvPr/>
        </p:nvSpPr>
        <p:spPr>
          <a:xfrm>
            <a:off x="8528663" y="2093720"/>
            <a:ext cx="1241499" cy="4187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08176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5A871-89E1-413E-96E7-B45780F07546}"/>
              </a:ext>
            </a:extLst>
          </p:cNvPr>
          <p:cNvSpPr>
            <a:spLocks noGrp="1"/>
          </p:cNvSpPr>
          <p:nvPr>
            <p:ph type="title"/>
          </p:nvPr>
        </p:nvSpPr>
        <p:spPr/>
        <p:txBody>
          <a:bodyPr/>
          <a:lstStyle/>
          <a:p>
            <a:r>
              <a:rPr lang="en-US" dirty="0"/>
              <a:t>Checking and Processing Price Changes</a:t>
            </a:r>
          </a:p>
        </p:txBody>
      </p:sp>
      <p:sp>
        <p:nvSpPr>
          <p:cNvPr id="4" name="TextBox 3">
            <a:extLst>
              <a:ext uri="{FF2B5EF4-FFF2-40B4-BE49-F238E27FC236}">
                <a16:creationId xmlns:a16="http://schemas.microsoft.com/office/drawing/2014/main" id="{915E54F0-07D3-4F22-BBD1-31CA0DC4D74F}"/>
              </a:ext>
            </a:extLst>
          </p:cNvPr>
          <p:cNvSpPr txBox="1"/>
          <p:nvPr/>
        </p:nvSpPr>
        <p:spPr>
          <a:xfrm>
            <a:off x="63202" y="1383450"/>
            <a:ext cx="4668596" cy="3416320"/>
          </a:xfrm>
          <a:prstGeom prst="rect">
            <a:avLst/>
          </a:prstGeom>
          <a:noFill/>
        </p:spPr>
        <p:txBody>
          <a:bodyPr wrap="square" rtlCol="0">
            <a:spAutoFit/>
          </a:bodyPr>
          <a:lstStyle/>
          <a:p>
            <a:pPr algn="l"/>
            <a:r>
              <a:rPr lang="en-US" b="0" i="0" dirty="0">
                <a:effectLst/>
              </a:rPr>
              <a:t>After a price is changed, a price change ticket is generated. When you accept item updates, you will need to print out the price change ticket.</a:t>
            </a:r>
          </a:p>
          <a:p>
            <a:pPr algn="l"/>
            <a:endParaRPr lang="en-US" b="0" i="0" dirty="0">
              <a:effectLst/>
            </a:endParaRPr>
          </a:p>
          <a:p>
            <a:pPr marL="285750" indent="-285750" algn="l">
              <a:buFont typeface="Arial" panose="020B0604020202020204" pitchFamily="34" charset="0"/>
              <a:buChar char="•"/>
            </a:pPr>
            <a:r>
              <a:rPr lang="en-US" b="0" i="0" dirty="0">
                <a:effectLst/>
              </a:rPr>
              <a:t>Go out to the floor and count all items that you currently have on hand.</a:t>
            </a:r>
          </a:p>
          <a:p>
            <a:pPr marL="285750" indent="-285750" algn="l">
              <a:buFont typeface="Arial" panose="020B0604020202020204" pitchFamily="34" charset="0"/>
              <a:buChar char="•"/>
            </a:pPr>
            <a:endParaRPr lang="en-US" b="0" i="0" dirty="0">
              <a:effectLst/>
            </a:endParaRPr>
          </a:p>
          <a:p>
            <a:pPr marL="285750" indent="-285750" algn="l">
              <a:buFont typeface="Arial" panose="020B0604020202020204" pitchFamily="34" charset="0"/>
              <a:buChar char="•"/>
            </a:pPr>
            <a:r>
              <a:rPr lang="en-US" b="0" i="0" dirty="0">
                <a:effectLst/>
              </a:rPr>
              <a:t>Check the </a:t>
            </a:r>
            <a:r>
              <a:rPr lang="en-US" b="1" i="0" dirty="0">
                <a:effectLst/>
              </a:rPr>
              <a:t>Price Change Ticket</a:t>
            </a:r>
            <a:r>
              <a:rPr lang="en-US" b="0" i="0" dirty="0">
                <a:effectLst/>
              </a:rPr>
              <a:t> form. The date field is auto-populated based on the price change date.</a:t>
            </a:r>
          </a:p>
          <a:p>
            <a:pPr marL="285750" indent="-285750" algn="l">
              <a:buFont typeface="Arial" panose="020B0604020202020204" pitchFamily="34" charset="0"/>
              <a:buChar char="•"/>
            </a:pPr>
            <a:endParaRPr lang="en-US" b="0" i="0" dirty="0">
              <a:solidFill>
                <a:srgbClr val="4A4A4A"/>
              </a:solidFill>
              <a:effectLst/>
            </a:endParaRPr>
          </a:p>
          <a:p>
            <a:pPr marL="285750" indent="-285750" algn="l">
              <a:buFont typeface="Arial" panose="020B0604020202020204" pitchFamily="34" charset="0"/>
              <a:buChar char="•"/>
            </a:pPr>
            <a:r>
              <a:rPr lang="en-US" dirty="0"/>
              <a:t>Select the correct </a:t>
            </a:r>
            <a:r>
              <a:rPr lang="en-US" b="1" dirty="0">
                <a:solidFill>
                  <a:srgbClr val="FF0000"/>
                </a:solidFill>
              </a:rPr>
              <a:t>Price Change Ticket</a:t>
            </a:r>
            <a:endParaRPr lang="en-US" dirty="0">
              <a:solidFill>
                <a:srgbClr val="FF0000"/>
              </a:solidFill>
            </a:endParaRPr>
          </a:p>
        </p:txBody>
      </p:sp>
      <p:pic>
        <p:nvPicPr>
          <p:cNvPr id="6" name="Picture 5" descr="Graphical user interface, text, application, email&#10;&#10;Description automatically generated">
            <a:extLst>
              <a:ext uri="{FF2B5EF4-FFF2-40B4-BE49-F238E27FC236}">
                <a16:creationId xmlns:a16="http://schemas.microsoft.com/office/drawing/2014/main" id="{295DD06F-5404-4F20-BAA0-0F52136E13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2887" y="1198486"/>
            <a:ext cx="6005941" cy="4196528"/>
          </a:xfrm>
          <a:prstGeom prst="rect">
            <a:avLst/>
          </a:prstGeom>
        </p:spPr>
      </p:pic>
      <p:sp>
        <p:nvSpPr>
          <p:cNvPr id="7" name="Rectangle 6">
            <a:extLst>
              <a:ext uri="{FF2B5EF4-FFF2-40B4-BE49-F238E27FC236}">
                <a16:creationId xmlns:a16="http://schemas.microsoft.com/office/drawing/2014/main" id="{5D703598-F9D1-4B05-8607-DF75A3474A1B}"/>
              </a:ext>
            </a:extLst>
          </p:cNvPr>
          <p:cNvSpPr/>
          <p:nvPr/>
        </p:nvSpPr>
        <p:spPr>
          <a:xfrm>
            <a:off x="5472887" y="3091610"/>
            <a:ext cx="4605556" cy="4233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5159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0573E-C670-4399-86E5-1B1733FC8B81}"/>
              </a:ext>
            </a:extLst>
          </p:cNvPr>
          <p:cNvSpPr>
            <a:spLocks noGrp="1"/>
          </p:cNvSpPr>
          <p:nvPr>
            <p:ph type="title"/>
          </p:nvPr>
        </p:nvSpPr>
        <p:spPr/>
        <p:txBody>
          <a:bodyPr/>
          <a:lstStyle/>
          <a:p>
            <a:r>
              <a:rPr lang="en-US" dirty="0"/>
              <a:t>Checking and Processing Price Changes</a:t>
            </a:r>
          </a:p>
        </p:txBody>
      </p:sp>
      <p:sp>
        <p:nvSpPr>
          <p:cNvPr id="4" name="TextBox 3">
            <a:extLst>
              <a:ext uri="{FF2B5EF4-FFF2-40B4-BE49-F238E27FC236}">
                <a16:creationId xmlns:a16="http://schemas.microsoft.com/office/drawing/2014/main" id="{903C8AAF-1251-4077-8D03-D762A59A5C52}"/>
              </a:ext>
            </a:extLst>
          </p:cNvPr>
          <p:cNvSpPr txBox="1"/>
          <p:nvPr/>
        </p:nvSpPr>
        <p:spPr>
          <a:xfrm>
            <a:off x="167780" y="1434517"/>
            <a:ext cx="4554229" cy="2769989"/>
          </a:xfrm>
          <a:prstGeom prst="rect">
            <a:avLst/>
          </a:prstGeom>
          <a:noFill/>
        </p:spPr>
        <p:txBody>
          <a:bodyPr wrap="square" rtlCol="0">
            <a:spAutoFit/>
          </a:bodyPr>
          <a:lstStyle/>
          <a:p>
            <a:pPr algn="l"/>
            <a:r>
              <a:rPr lang="en-US" sz="2000" b="0" i="0" dirty="0">
                <a:effectLst/>
              </a:rPr>
              <a:t>In the </a:t>
            </a:r>
            <a:r>
              <a:rPr lang="en-US" sz="2000" b="1" i="0" dirty="0">
                <a:solidFill>
                  <a:srgbClr val="FF0000"/>
                </a:solidFill>
                <a:effectLst/>
              </a:rPr>
              <a:t>QTY</a:t>
            </a:r>
            <a:r>
              <a:rPr lang="en-US" sz="2000" b="0" i="0" dirty="0">
                <a:effectLst/>
              </a:rPr>
              <a:t> field, enter the item quantity.</a:t>
            </a:r>
          </a:p>
          <a:p>
            <a:pPr algn="l"/>
            <a:endParaRPr lang="en-US" sz="2000" b="0" i="0" dirty="0">
              <a:effectLst/>
            </a:endParaRPr>
          </a:p>
          <a:p>
            <a:pPr algn="l"/>
            <a:r>
              <a:rPr lang="en-US" sz="2000" b="0" i="0" dirty="0">
                <a:effectLst/>
              </a:rPr>
              <a:t>From the </a:t>
            </a:r>
            <a:r>
              <a:rPr lang="en-US" sz="2000" b="1" i="0" dirty="0">
                <a:solidFill>
                  <a:srgbClr val="FF0000"/>
                </a:solidFill>
                <a:effectLst/>
              </a:rPr>
              <a:t>Shift</a:t>
            </a:r>
            <a:r>
              <a:rPr lang="en-US" sz="2000" b="0" i="0" dirty="0">
                <a:effectLst/>
              </a:rPr>
              <a:t> list, select the shift number.</a:t>
            </a:r>
          </a:p>
          <a:p>
            <a:pPr algn="l"/>
            <a:endParaRPr lang="en-US" sz="2000" dirty="0"/>
          </a:p>
          <a:p>
            <a:pPr algn="l"/>
            <a:r>
              <a:rPr lang="en-US" sz="2000" b="0" i="0" dirty="0">
                <a:effectLst/>
              </a:rPr>
              <a:t>At the bottom of the form, click </a:t>
            </a:r>
            <a:r>
              <a:rPr lang="en-US" sz="2000" b="1" i="0" dirty="0">
                <a:solidFill>
                  <a:srgbClr val="FF0000"/>
                </a:solidFill>
                <a:effectLst/>
              </a:rPr>
              <a:t>Process</a:t>
            </a:r>
          </a:p>
          <a:p>
            <a:pPr algn="l"/>
            <a:endParaRPr lang="en-US" b="1" dirty="0">
              <a:solidFill>
                <a:srgbClr val="4A4A4A"/>
              </a:solidFill>
            </a:endParaRPr>
          </a:p>
          <a:p>
            <a:pPr algn="l"/>
            <a:endParaRPr lang="en-US" b="0" i="0" dirty="0">
              <a:solidFill>
                <a:srgbClr val="4A4A4A"/>
              </a:solidFill>
              <a:effectLst/>
            </a:endParaRPr>
          </a:p>
          <a:p>
            <a:endParaRPr lang="en-US" dirty="0"/>
          </a:p>
        </p:txBody>
      </p:sp>
      <p:pic>
        <p:nvPicPr>
          <p:cNvPr id="8" name="Picture 7" descr="Graphical user interface&#10;&#10;Description automatically generated with medium confidence">
            <a:extLst>
              <a:ext uri="{FF2B5EF4-FFF2-40B4-BE49-F238E27FC236}">
                <a16:creationId xmlns:a16="http://schemas.microsoft.com/office/drawing/2014/main" id="{FCBA5403-1AF6-4725-9AC4-3F7D9CDD29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2009" y="1228529"/>
            <a:ext cx="6631791" cy="3773260"/>
          </a:xfrm>
          <a:prstGeom prst="rect">
            <a:avLst/>
          </a:prstGeom>
        </p:spPr>
      </p:pic>
      <p:sp>
        <p:nvSpPr>
          <p:cNvPr id="9" name="Rectangle 8">
            <a:extLst>
              <a:ext uri="{FF2B5EF4-FFF2-40B4-BE49-F238E27FC236}">
                <a16:creationId xmlns:a16="http://schemas.microsoft.com/office/drawing/2014/main" id="{E6BBE971-D5E1-4230-ACFF-C9DEEEA448E5}"/>
              </a:ext>
            </a:extLst>
          </p:cNvPr>
          <p:cNvSpPr/>
          <p:nvPr/>
        </p:nvSpPr>
        <p:spPr>
          <a:xfrm>
            <a:off x="8674217" y="1770077"/>
            <a:ext cx="461394" cy="18539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A15298-A3F2-4629-A16F-192B4784305F}"/>
              </a:ext>
            </a:extLst>
          </p:cNvPr>
          <p:cNvSpPr/>
          <p:nvPr/>
        </p:nvSpPr>
        <p:spPr>
          <a:xfrm>
            <a:off x="6392411" y="3884103"/>
            <a:ext cx="956345" cy="4194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C90B4258-30CD-4695-928E-CC37A9DEA0BA}"/>
              </a:ext>
            </a:extLst>
          </p:cNvPr>
          <p:cNvSpPr/>
          <p:nvPr/>
        </p:nvSpPr>
        <p:spPr>
          <a:xfrm>
            <a:off x="3944937" y="4410494"/>
            <a:ext cx="777072" cy="40074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47174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2C932-CBB8-435F-8E0E-E2110BB18BEB}"/>
              </a:ext>
            </a:extLst>
          </p:cNvPr>
          <p:cNvSpPr>
            <a:spLocks noGrp="1"/>
          </p:cNvSpPr>
          <p:nvPr>
            <p:ph type="title"/>
          </p:nvPr>
        </p:nvSpPr>
        <p:spPr/>
        <p:txBody>
          <a:bodyPr/>
          <a:lstStyle/>
          <a:p>
            <a:r>
              <a:rPr lang="en-US" dirty="0"/>
              <a:t>Item Groups Reconciliation</a:t>
            </a:r>
          </a:p>
        </p:txBody>
      </p:sp>
      <p:pic>
        <p:nvPicPr>
          <p:cNvPr id="4" name="Picture 3" descr="Graphical user interface, text, application, email&#10;&#10;Description automatically generated">
            <a:extLst>
              <a:ext uri="{FF2B5EF4-FFF2-40B4-BE49-F238E27FC236}">
                <a16:creationId xmlns:a16="http://schemas.microsoft.com/office/drawing/2014/main" id="{8D25E652-164F-419A-BE55-DB912F937C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4295" y="1066800"/>
            <a:ext cx="9120006" cy="4274321"/>
          </a:xfrm>
          <a:prstGeom prst="rect">
            <a:avLst/>
          </a:prstGeom>
        </p:spPr>
      </p:pic>
      <p:sp>
        <p:nvSpPr>
          <p:cNvPr id="5" name="Rectangle 4">
            <a:extLst>
              <a:ext uri="{FF2B5EF4-FFF2-40B4-BE49-F238E27FC236}">
                <a16:creationId xmlns:a16="http://schemas.microsoft.com/office/drawing/2014/main" id="{AA8B2DE7-F1F1-4532-A674-149C892A3FA1}"/>
              </a:ext>
            </a:extLst>
          </p:cNvPr>
          <p:cNvSpPr/>
          <p:nvPr/>
        </p:nvSpPr>
        <p:spPr>
          <a:xfrm>
            <a:off x="10767701" y="1461331"/>
            <a:ext cx="769121" cy="2820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E47C27B-46AB-4934-8A19-58A43B4D4761}"/>
              </a:ext>
            </a:extLst>
          </p:cNvPr>
          <p:cNvSpPr/>
          <p:nvPr/>
        </p:nvSpPr>
        <p:spPr>
          <a:xfrm>
            <a:off x="9990034" y="1965533"/>
            <a:ext cx="1546788" cy="2820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210CA5-DE78-4DE6-91B4-DE80CABEAC04}"/>
              </a:ext>
            </a:extLst>
          </p:cNvPr>
          <p:cNvSpPr txBox="1"/>
          <p:nvPr/>
        </p:nvSpPr>
        <p:spPr>
          <a:xfrm>
            <a:off x="0" y="1602336"/>
            <a:ext cx="2854295" cy="3416320"/>
          </a:xfrm>
          <a:prstGeom prst="rect">
            <a:avLst/>
          </a:prstGeom>
          <a:noFill/>
        </p:spPr>
        <p:txBody>
          <a:bodyPr wrap="square">
            <a:spAutoFit/>
          </a:bodyPr>
          <a:lstStyle/>
          <a:p>
            <a:r>
              <a:rPr lang="en-US" dirty="0"/>
              <a:t>To access Item Groups Reconciliation through the </a:t>
            </a:r>
            <a:r>
              <a:rPr lang="en-US" b="1" dirty="0"/>
              <a:t>Managers Daily Workflow</a:t>
            </a:r>
            <a:r>
              <a:rPr lang="en-US" dirty="0"/>
              <a:t>:</a:t>
            </a:r>
          </a:p>
          <a:p>
            <a:pPr algn="l"/>
            <a:endParaRPr lang="en-US" b="0" i="0" dirty="0">
              <a:effectLst/>
            </a:endParaRPr>
          </a:p>
          <a:p>
            <a:pPr marL="285750" indent="-285750" algn="l">
              <a:buFont typeface="Wingdings" panose="05000000000000000000" pitchFamily="2" charset="2"/>
              <a:buChar char="Ø"/>
            </a:pPr>
            <a:r>
              <a:rPr lang="en-US" b="1" dirty="0">
                <a:solidFill>
                  <a:srgbClr val="FF0000"/>
                </a:solidFill>
              </a:rPr>
              <a:t>Workflows</a:t>
            </a:r>
          </a:p>
          <a:p>
            <a:pPr marL="742950" lvl="1" indent="-285750">
              <a:buFont typeface="Wingdings" panose="05000000000000000000" pitchFamily="2" charset="2"/>
              <a:buChar char="Ø"/>
            </a:pPr>
            <a:r>
              <a:rPr lang="en-US" b="1" dirty="0">
                <a:solidFill>
                  <a:srgbClr val="FF0000"/>
                </a:solidFill>
              </a:rPr>
              <a:t>Manager Daily Workflow</a:t>
            </a:r>
          </a:p>
          <a:p>
            <a:pPr algn="l"/>
            <a:endParaRPr lang="en-US" b="0" i="0" dirty="0">
              <a:effectLst/>
            </a:endParaRPr>
          </a:p>
          <a:p>
            <a:pPr algn="l"/>
            <a:r>
              <a:rPr lang="en-US" b="0" i="0" dirty="0">
                <a:effectLst/>
              </a:rPr>
              <a:t>In the Manager's Daily Workflow, move to the </a:t>
            </a:r>
            <a:r>
              <a:rPr lang="en-US" b="1" i="0" dirty="0">
                <a:effectLst/>
              </a:rPr>
              <a:t>Items Group Reconciliation</a:t>
            </a:r>
            <a:r>
              <a:rPr lang="en-US" b="0" i="0" dirty="0">
                <a:effectLst/>
              </a:rPr>
              <a:t> step.</a:t>
            </a:r>
          </a:p>
        </p:txBody>
      </p:sp>
    </p:spTree>
    <p:extLst>
      <p:ext uri="{BB962C8B-B14F-4D97-AF65-F5344CB8AC3E}">
        <p14:creationId xmlns:p14="http://schemas.microsoft.com/office/powerpoint/2010/main" val="13554233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93339-5B94-44FE-BF12-D6C6BA9FBEB6}"/>
              </a:ext>
            </a:extLst>
          </p:cNvPr>
          <p:cNvSpPr>
            <a:spLocks noGrp="1"/>
          </p:cNvSpPr>
          <p:nvPr>
            <p:ph type="title"/>
          </p:nvPr>
        </p:nvSpPr>
        <p:spPr/>
        <p:txBody>
          <a:bodyPr/>
          <a:lstStyle/>
          <a:p>
            <a:r>
              <a:rPr lang="en-US" dirty="0"/>
              <a:t>Item Groups Reconciliation</a:t>
            </a:r>
          </a:p>
        </p:txBody>
      </p:sp>
      <p:sp>
        <p:nvSpPr>
          <p:cNvPr id="4" name="TextBox 3">
            <a:extLst>
              <a:ext uri="{FF2B5EF4-FFF2-40B4-BE49-F238E27FC236}">
                <a16:creationId xmlns:a16="http://schemas.microsoft.com/office/drawing/2014/main" id="{135FAB54-3AB3-441A-B9DB-AA16B3128F0A}"/>
              </a:ext>
            </a:extLst>
          </p:cNvPr>
          <p:cNvSpPr txBox="1"/>
          <p:nvPr/>
        </p:nvSpPr>
        <p:spPr>
          <a:xfrm>
            <a:off x="307649" y="2402038"/>
            <a:ext cx="1960059" cy="646331"/>
          </a:xfrm>
          <a:prstGeom prst="rect">
            <a:avLst/>
          </a:prstGeom>
          <a:noFill/>
        </p:spPr>
        <p:txBody>
          <a:bodyPr wrap="square" rtlCol="0">
            <a:spAutoFit/>
          </a:bodyPr>
          <a:lstStyle/>
          <a:p>
            <a:pPr algn="ctr"/>
            <a:r>
              <a:rPr lang="en-US" dirty="0"/>
              <a:t>Select </a:t>
            </a:r>
          </a:p>
          <a:p>
            <a:pPr algn="ctr"/>
            <a:r>
              <a:rPr lang="en-US" b="1" dirty="0">
                <a:solidFill>
                  <a:srgbClr val="FF0000"/>
                </a:solidFill>
              </a:rPr>
              <a:t>Step 6 – Inventory</a:t>
            </a:r>
          </a:p>
        </p:txBody>
      </p:sp>
      <p:sp>
        <p:nvSpPr>
          <p:cNvPr id="5" name="TextBox 4">
            <a:extLst>
              <a:ext uri="{FF2B5EF4-FFF2-40B4-BE49-F238E27FC236}">
                <a16:creationId xmlns:a16="http://schemas.microsoft.com/office/drawing/2014/main" id="{1ECDC0E4-50AF-44A4-B3FB-339711DD0573}"/>
              </a:ext>
            </a:extLst>
          </p:cNvPr>
          <p:cNvSpPr txBox="1"/>
          <p:nvPr/>
        </p:nvSpPr>
        <p:spPr>
          <a:xfrm>
            <a:off x="4805528" y="2402038"/>
            <a:ext cx="2761654" cy="646331"/>
          </a:xfrm>
          <a:prstGeom prst="rect">
            <a:avLst/>
          </a:prstGeom>
          <a:noFill/>
        </p:spPr>
        <p:txBody>
          <a:bodyPr wrap="none" rtlCol="0">
            <a:spAutoFit/>
          </a:bodyPr>
          <a:lstStyle/>
          <a:p>
            <a:pPr algn="ctr"/>
            <a:r>
              <a:rPr lang="en-US" dirty="0"/>
              <a:t>Select</a:t>
            </a:r>
          </a:p>
          <a:p>
            <a:pPr algn="ctr"/>
            <a:r>
              <a:rPr lang="en-US" b="1" dirty="0">
                <a:solidFill>
                  <a:srgbClr val="FF0000"/>
                </a:solidFill>
              </a:rPr>
              <a:t>Item Groups Reconciliation</a:t>
            </a:r>
          </a:p>
        </p:txBody>
      </p:sp>
      <p:pic>
        <p:nvPicPr>
          <p:cNvPr id="6" name="Picture 5" descr="Graphical user interface, text, application&#10;&#10;Description automatically generated">
            <a:extLst>
              <a:ext uri="{FF2B5EF4-FFF2-40B4-BE49-F238E27FC236}">
                <a16:creationId xmlns:a16="http://schemas.microsoft.com/office/drawing/2014/main" id="{D50BACDC-337D-4630-9EB6-CBB0110040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463" y="1092437"/>
            <a:ext cx="1323043" cy="4351234"/>
          </a:xfrm>
          <a:prstGeom prst="rect">
            <a:avLst/>
          </a:prstGeom>
        </p:spPr>
      </p:pic>
      <p:sp>
        <p:nvSpPr>
          <p:cNvPr id="7" name="Rectangle 6">
            <a:extLst>
              <a:ext uri="{FF2B5EF4-FFF2-40B4-BE49-F238E27FC236}">
                <a16:creationId xmlns:a16="http://schemas.microsoft.com/office/drawing/2014/main" id="{D5305CF6-6F4F-4925-84DA-FC5978912E35}"/>
              </a:ext>
            </a:extLst>
          </p:cNvPr>
          <p:cNvSpPr/>
          <p:nvPr/>
        </p:nvSpPr>
        <p:spPr>
          <a:xfrm>
            <a:off x="2737463" y="2934049"/>
            <a:ext cx="1323043" cy="4949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Graphical user interface, application&#10;&#10;Description automatically generated">
            <a:extLst>
              <a:ext uri="{FF2B5EF4-FFF2-40B4-BE49-F238E27FC236}">
                <a16:creationId xmlns:a16="http://schemas.microsoft.com/office/drawing/2014/main" id="{97D17AE2-88E2-42BE-AED3-21BA40407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1236" y="1092436"/>
            <a:ext cx="1566783" cy="4323763"/>
          </a:xfrm>
          <a:prstGeom prst="rect">
            <a:avLst/>
          </a:prstGeom>
        </p:spPr>
      </p:pic>
      <p:sp>
        <p:nvSpPr>
          <p:cNvPr id="9" name="Rectangle 8">
            <a:extLst>
              <a:ext uri="{FF2B5EF4-FFF2-40B4-BE49-F238E27FC236}">
                <a16:creationId xmlns:a16="http://schemas.microsoft.com/office/drawing/2014/main" id="{0E5A8AC5-AA20-4F71-BB26-D25AC1E7CE0C}"/>
              </a:ext>
            </a:extLst>
          </p:cNvPr>
          <p:cNvSpPr/>
          <p:nvPr/>
        </p:nvSpPr>
        <p:spPr>
          <a:xfrm>
            <a:off x="7701236" y="2934049"/>
            <a:ext cx="1566783" cy="5145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74322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4692E-DD49-4151-9AA1-483643DC467F}"/>
              </a:ext>
            </a:extLst>
          </p:cNvPr>
          <p:cNvSpPr>
            <a:spLocks noGrp="1"/>
          </p:cNvSpPr>
          <p:nvPr>
            <p:ph type="title"/>
          </p:nvPr>
        </p:nvSpPr>
        <p:spPr/>
        <p:txBody>
          <a:bodyPr/>
          <a:lstStyle/>
          <a:p>
            <a:r>
              <a:rPr lang="en-US" dirty="0"/>
              <a:t>Item Groups Reconciliation</a:t>
            </a:r>
          </a:p>
        </p:txBody>
      </p:sp>
      <p:sp>
        <p:nvSpPr>
          <p:cNvPr id="4" name="TextBox 3">
            <a:extLst>
              <a:ext uri="{FF2B5EF4-FFF2-40B4-BE49-F238E27FC236}">
                <a16:creationId xmlns:a16="http://schemas.microsoft.com/office/drawing/2014/main" id="{BA6C77A1-21CE-4073-AC77-23DE9D65D57F}"/>
              </a:ext>
            </a:extLst>
          </p:cNvPr>
          <p:cNvSpPr txBox="1"/>
          <p:nvPr/>
        </p:nvSpPr>
        <p:spPr>
          <a:xfrm>
            <a:off x="167780" y="1723099"/>
            <a:ext cx="2919369" cy="2862322"/>
          </a:xfrm>
          <a:prstGeom prst="rect">
            <a:avLst/>
          </a:prstGeom>
          <a:noFill/>
        </p:spPr>
        <p:txBody>
          <a:bodyPr wrap="square" rtlCol="0">
            <a:spAutoFit/>
          </a:bodyPr>
          <a:lstStyle/>
          <a:p>
            <a:pPr algn="l"/>
            <a:r>
              <a:rPr lang="en-US" b="0" i="0" dirty="0">
                <a:effectLst/>
              </a:rPr>
              <a:t>At the </a:t>
            </a:r>
            <a:r>
              <a:rPr lang="en-US" b="1" i="0" dirty="0">
                <a:effectLst/>
              </a:rPr>
              <a:t>Items Groups Reconciliation</a:t>
            </a:r>
            <a:r>
              <a:rPr lang="en-US" b="0" i="0" dirty="0">
                <a:effectLst/>
              </a:rPr>
              <a:t> step, you can reconcile item groups.</a:t>
            </a:r>
          </a:p>
          <a:p>
            <a:pPr algn="l"/>
            <a:endParaRPr lang="en-US" b="0" i="0" dirty="0">
              <a:effectLst/>
            </a:endParaRPr>
          </a:p>
          <a:p>
            <a:pPr algn="l"/>
            <a:r>
              <a:rPr lang="en-US" b="0" i="0" dirty="0">
                <a:effectLst/>
              </a:rPr>
              <a:t>Before you start working with this form, you need to assign items to price groups or categories that you want to count.</a:t>
            </a:r>
          </a:p>
          <a:p>
            <a:endParaRPr lang="en-US" dirty="0"/>
          </a:p>
        </p:txBody>
      </p:sp>
      <p:pic>
        <p:nvPicPr>
          <p:cNvPr id="6" name="Picture 5" descr="Graphical user interface, application, Word&#10;&#10;Description automatically generated">
            <a:extLst>
              <a:ext uri="{FF2B5EF4-FFF2-40B4-BE49-F238E27FC236}">
                <a16:creationId xmlns:a16="http://schemas.microsoft.com/office/drawing/2014/main" id="{CD36EC4C-1E2D-46B9-8191-46214A5A18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7149" y="1723099"/>
            <a:ext cx="8453274" cy="2969703"/>
          </a:xfrm>
          <a:prstGeom prst="rect">
            <a:avLst/>
          </a:prstGeom>
        </p:spPr>
      </p:pic>
    </p:spTree>
    <p:extLst>
      <p:ext uri="{BB962C8B-B14F-4D97-AF65-F5344CB8AC3E}">
        <p14:creationId xmlns:p14="http://schemas.microsoft.com/office/powerpoint/2010/main" val="1915701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71E8E-AEB1-491F-83A6-81A1D273ABAF}"/>
              </a:ext>
            </a:extLst>
          </p:cNvPr>
          <p:cNvSpPr>
            <a:spLocks noGrp="1"/>
          </p:cNvSpPr>
          <p:nvPr>
            <p:ph type="title"/>
          </p:nvPr>
        </p:nvSpPr>
        <p:spPr/>
        <p:txBody>
          <a:bodyPr/>
          <a:lstStyle/>
          <a:p>
            <a:r>
              <a:rPr lang="en-US" dirty="0"/>
              <a:t>Expenses</a:t>
            </a:r>
          </a:p>
        </p:txBody>
      </p:sp>
      <p:pic>
        <p:nvPicPr>
          <p:cNvPr id="4" name="Picture 3" descr="Graphical user interface, text, application, email&#10;&#10;Description automatically generated">
            <a:extLst>
              <a:ext uri="{FF2B5EF4-FFF2-40B4-BE49-F238E27FC236}">
                <a16:creationId xmlns:a16="http://schemas.microsoft.com/office/drawing/2014/main" id="{B7A2ED81-CE80-4941-8815-D3BAB14210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4295" y="1066800"/>
            <a:ext cx="9120006" cy="4274321"/>
          </a:xfrm>
          <a:prstGeom prst="rect">
            <a:avLst/>
          </a:prstGeom>
        </p:spPr>
      </p:pic>
      <p:sp>
        <p:nvSpPr>
          <p:cNvPr id="5" name="Rectangle 4">
            <a:extLst>
              <a:ext uri="{FF2B5EF4-FFF2-40B4-BE49-F238E27FC236}">
                <a16:creationId xmlns:a16="http://schemas.microsoft.com/office/drawing/2014/main" id="{12EA8F97-EF15-4B50-8E4E-718B6D0666DF}"/>
              </a:ext>
            </a:extLst>
          </p:cNvPr>
          <p:cNvSpPr/>
          <p:nvPr/>
        </p:nvSpPr>
        <p:spPr>
          <a:xfrm>
            <a:off x="10767701" y="1461331"/>
            <a:ext cx="769121" cy="2820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D1C2F06-9C3B-4D6C-92B7-B45AAE7E6F19}"/>
              </a:ext>
            </a:extLst>
          </p:cNvPr>
          <p:cNvSpPr/>
          <p:nvPr/>
        </p:nvSpPr>
        <p:spPr>
          <a:xfrm>
            <a:off x="9990034" y="1965533"/>
            <a:ext cx="1546788" cy="2820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D556AA5-2B85-45E2-9580-BF6AFD2BA12F}"/>
              </a:ext>
            </a:extLst>
          </p:cNvPr>
          <p:cNvSpPr txBox="1"/>
          <p:nvPr/>
        </p:nvSpPr>
        <p:spPr>
          <a:xfrm>
            <a:off x="0" y="1305341"/>
            <a:ext cx="2592198" cy="3970318"/>
          </a:xfrm>
          <a:prstGeom prst="rect">
            <a:avLst/>
          </a:prstGeom>
          <a:noFill/>
        </p:spPr>
        <p:txBody>
          <a:bodyPr wrap="square" rtlCol="0">
            <a:spAutoFit/>
          </a:bodyPr>
          <a:lstStyle/>
          <a:p>
            <a:r>
              <a:rPr lang="en-US" dirty="0"/>
              <a:t>To access Expenses through the </a:t>
            </a:r>
            <a:r>
              <a:rPr lang="en-US" b="1" dirty="0"/>
              <a:t>Managers Daily Workflow</a:t>
            </a:r>
            <a:r>
              <a:rPr lang="en-US" dirty="0"/>
              <a:t>:</a:t>
            </a:r>
          </a:p>
          <a:p>
            <a:pPr algn="l"/>
            <a:endParaRPr lang="en-US" b="0" i="0" dirty="0">
              <a:effectLst/>
            </a:endParaRPr>
          </a:p>
          <a:p>
            <a:pPr marL="285750" indent="-285750" algn="l">
              <a:buFont typeface="Wingdings" panose="05000000000000000000" pitchFamily="2" charset="2"/>
              <a:buChar char="Ø"/>
            </a:pPr>
            <a:r>
              <a:rPr lang="en-US" b="1" dirty="0">
                <a:solidFill>
                  <a:srgbClr val="FF0000"/>
                </a:solidFill>
              </a:rPr>
              <a:t>Workflows</a:t>
            </a:r>
          </a:p>
          <a:p>
            <a:pPr marL="742950" lvl="1" indent="-285750">
              <a:buFont typeface="Wingdings" panose="05000000000000000000" pitchFamily="2" charset="2"/>
              <a:buChar char="Ø"/>
            </a:pPr>
            <a:r>
              <a:rPr lang="en-US" b="1" dirty="0">
                <a:solidFill>
                  <a:srgbClr val="FF0000"/>
                </a:solidFill>
              </a:rPr>
              <a:t>Manager Daily Workflow</a:t>
            </a:r>
          </a:p>
          <a:p>
            <a:pPr algn="l"/>
            <a:endParaRPr lang="en-US" b="0" i="0" dirty="0">
              <a:effectLst/>
            </a:endParaRPr>
          </a:p>
          <a:p>
            <a:pPr algn="l"/>
            <a:r>
              <a:rPr lang="en-US" b="0" i="0" dirty="0">
                <a:effectLst/>
              </a:rPr>
              <a:t>In the Manager's Daily Workflow, move to the </a:t>
            </a:r>
            <a:r>
              <a:rPr lang="en-US" b="1" i="0" dirty="0">
                <a:effectLst/>
              </a:rPr>
              <a:t>Expenses</a:t>
            </a:r>
            <a:r>
              <a:rPr lang="en-US" b="0" i="0" dirty="0">
                <a:effectLst/>
              </a:rPr>
              <a:t> step.</a:t>
            </a:r>
          </a:p>
          <a:p>
            <a:endParaRPr lang="en-US" dirty="0"/>
          </a:p>
          <a:p>
            <a:endParaRPr lang="en-US" dirty="0"/>
          </a:p>
          <a:p>
            <a:endParaRPr lang="en-US" dirty="0"/>
          </a:p>
        </p:txBody>
      </p:sp>
    </p:spTree>
    <p:extLst>
      <p:ext uri="{BB962C8B-B14F-4D97-AF65-F5344CB8AC3E}">
        <p14:creationId xmlns:p14="http://schemas.microsoft.com/office/powerpoint/2010/main" val="1073325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application, Word&#10;&#10;Description automatically generated">
            <a:extLst>
              <a:ext uri="{FF2B5EF4-FFF2-40B4-BE49-F238E27FC236}">
                <a16:creationId xmlns:a16="http://schemas.microsoft.com/office/drawing/2014/main" id="{A5EF5F14-3A83-4DCA-A61E-F25220E2F3BC}"/>
              </a:ext>
            </a:extLst>
          </p:cNvPr>
          <p:cNvPicPr>
            <a:picLocks noChangeAspect="1"/>
          </p:cNvPicPr>
          <p:nvPr/>
        </p:nvPicPr>
        <p:blipFill rotWithShape="1">
          <a:blip r:embed="rId2">
            <a:extLst>
              <a:ext uri="{28A0092B-C50C-407E-A947-70E740481C1C}">
                <a14:useLocalDpi xmlns:a14="http://schemas.microsoft.com/office/drawing/2010/main" val="0"/>
              </a:ext>
            </a:extLst>
          </a:blip>
          <a:srcRect l="18797"/>
          <a:stretch/>
        </p:blipFill>
        <p:spPr>
          <a:xfrm>
            <a:off x="3842158" y="1483269"/>
            <a:ext cx="8125668" cy="3515392"/>
          </a:xfrm>
          <a:prstGeom prst="rect">
            <a:avLst/>
          </a:prstGeom>
        </p:spPr>
      </p:pic>
      <p:sp>
        <p:nvSpPr>
          <p:cNvPr id="2" name="Title 1">
            <a:extLst>
              <a:ext uri="{FF2B5EF4-FFF2-40B4-BE49-F238E27FC236}">
                <a16:creationId xmlns:a16="http://schemas.microsoft.com/office/drawing/2014/main" id="{97D2C362-DAE3-4DCF-9D3D-414999242044}"/>
              </a:ext>
            </a:extLst>
          </p:cNvPr>
          <p:cNvSpPr>
            <a:spLocks noGrp="1"/>
          </p:cNvSpPr>
          <p:nvPr>
            <p:ph type="title"/>
          </p:nvPr>
        </p:nvSpPr>
        <p:spPr/>
        <p:txBody>
          <a:bodyPr/>
          <a:lstStyle/>
          <a:p>
            <a:r>
              <a:rPr lang="en-US" dirty="0"/>
              <a:t>Item Groups Reconciliation</a:t>
            </a:r>
          </a:p>
        </p:txBody>
      </p:sp>
      <p:sp>
        <p:nvSpPr>
          <p:cNvPr id="4" name="TextBox 3">
            <a:extLst>
              <a:ext uri="{FF2B5EF4-FFF2-40B4-BE49-F238E27FC236}">
                <a16:creationId xmlns:a16="http://schemas.microsoft.com/office/drawing/2014/main" id="{32CEAD69-5B64-4C67-8079-3A52FE7D1086}"/>
              </a:ext>
            </a:extLst>
          </p:cNvPr>
          <p:cNvSpPr txBox="1"/>
          <p:nvPr/>
        </p:nvSpPr>
        <p:spPr>
          <a:xfrm>
            <a:off x="0" y="1805587"/>
            <a:ext cx="4555222" cy="3139321"/>
          </a:xfrm>
          <a:prstGeom prst="rect">
            <a:avLst/>
          </a:prstGeom>
          <a:noFill/>
        </p:spPr>
        <p:txBody>
          <a:bodyPr wrap="square" rtlCol="0">
            <a:spAutoFit/>
          </a:bodyPr>
          <a:lstStyle/>
          <a:p>
            <a:r>
              <a:rPr lang="en-US" sz="2000" dirty="0">
                <a:effectLst/>
              </a:rPr>
              <a:t>To reconcile item groups:</a:t>
            </a:r>
          </a:p>
          <a:p>
            <a:endParaRPr lang="en-US" sz="2000" dirty="0"/>
          </a:p>
          <a:p>
            <a:r>
              <a:rPr lang="en-US" sz="2000" b="0" dirty="0">
                <a:effectLst/>
              </a:rPr>
              <a:t>Count your items.</a:t>
            </a:r>
          </a:p>
          <a:p>
            <a:endParaRPr lang="en-US" sz="2000" b="0" dirty="0">
              <a:effectLst/>
            </a:endParaRPr>
          </a:p>
          <a:p>
            <a:r>
              <a:rPr lang="en-US" sz="2000" b="0" dirty="0">
                <a:effectLst/>
              </a:rPr>
              <a:t>In the </a:t>
            </a:r>
            <a:r>
              <a:rPr lang="en-US" sz="2000" b="1" dirty="0">
                <a:solidFill>
                  <a:srgbClr val="FF0000"/>
                </a:solidFill>
                <a:effectLst/>
              </a:rPr>
              <a:t>Physical Count</a:t>
            </a:r>
            <a:r>
              <a:rPr lang="en-US" sz="2000" b="0" dirty="0">
                <a:solidFill>
                  <a:srgbClr val="FF0000"/>
                </a:solidFill>
                <a:effectLst/>
              </a:rPr>
              <a:t> </a:t>
            </a:r>
            <a:r>
              <a:rPr lang="en-US" sz="2000" b="0" dirty="0">
                <a:effectLst/>
              </a:rPr>
              <a:t>field, enter the count and click </a:t>
            </a:r>
            <a:r>
              <a:rPr lang="en-US" sz="2000" b="1" dirty="0">
                <a:solidFill>
                  <a:srgbClr val="FF0000"/>
                </a:solidFill>
                <a:effectLst/>
              </a:rPr>
              <a:t>enter</a:t>
            </a:r>
            <a:r>
              <a:rPr lang="en-US" sz="2000" b="0" dirty="0">
                <a:effectLst/>
              </a:rPr>
              <a:t>.</a:t>
            </a:r>
          </a:p>
          <a:p>
            <a:endParaRPr lang="en-US" sz="2000" b="0" dirty="0">
              <a:effectLst/>
            </a:endParaRPr>
          </a:p>
          <a:p>
            <a:r>
              <a:rPr lang="en-US" sz="2000" b="0" i="0" dirty="0">
                <a:effectLst/>
              </a:rPr>
              <a:t>At the top right corner of the form, click </a:t>
            </a:r>
            <a:r>
              <a:rPr lang="en-US" sz="2000" b="1" i="0" dirty="0">
                <a:solidFill>
                  <a:srgbClr val="FF0000"/>
                </a:solidFill>
                <a:effectLst/>
              </a:rPr>
              <a:t>Save</a:t>
            </a:r>
            <a:r>
              <a:rPr lang="en-US" sz="2000" b="0" i="0" dirty="0">
                <a:effectLst/>
              </a:rPr>
              <a:t>.</a:t>
            </a:r>
            <a:br>
              <a:rPr lang="en-US" b="0" dirty="0">
                <a:effectLst/>
                <a:latin typeface="Segoe UI Regular"/>
              </a:rPr>
            </a:br>
            <a:endParaRPr lang="en-US" dirty="0"/>
          </a:p>
        </p:txBody>
      </p:sp>
      <p:sp>
        <p:nvSpPr>
          <p:cNvPr id="7" name="Rectangle 6">
            <a:extLst>
              <a:ext uri="{FF2B5EF4-FFF2-40B4-BE49-F238E27FC236}">
                <a16:creationId xmlns:a16="http://schemas.microsoft.com/office/drawing/2014/main" id="{5BBF1147-F8F9-4FC5-855C-DC8049440A2F}"/>
              </a:ext>
            </a:extLst>
          </p:cNvPr>
          <p:cNvSpPr/>
          <p:nvPr/>
        </p:nvSpPr>
        <p:spPr>
          <a:xfrm>
            <a:off x="10343626" y="2695739"/>
            <a:ext cx="763398" cy="6795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DFC262EB-08D1-4F88-B38A-35ACBFBB42D3}"/>
              </a:ext>
            </a:extLst>
          </p:cNvPr>
          <p:cNvSpPr/>
          <p:nvPr/>
        </p:nvSpPr>
        <p:spPr>
          <a:xfrm>
            <a:off x="10608844" y="3565213"/>
            <a:ext cx="246510" cy="45300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AA1DACC-FEC1-4154-9B53-EAA5FC939EDD}"/>
              </a:ext>
            </a:extLst>
          </p:cNvPr>
          <p:cNvSpPr/>
          <p:nvPr/>
        </p:nvSpPr>
        <p:spPr>
          <a:xfrm>
            <a:off x="10494628" y="1409350"/>
            <a:ext cx="763398" cy="5207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6835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7C68-76B0-4458-AD28-F87790680A11}"/>
              </a:ext>
            </a:extLst>
          </p:cNvPr>
          <p:cNvSpPr>
            <a:spLocks noGrp="1"/>
          </p:cNvSpPr>
          <p:nvPr>
            <p:ph type="title"/>
          </p:nvPr>
        </p:nvSpPr>
        <p:spPr/>
        <p:txBody>
          <a:bodyPr/>
          <a:lstStyle/>
          <a:p>
            <a:r>
              <a:rPr lang="en-US" dirty="0"/>
              <a:t>Inventory Audit</a:t>
            </a:r>
          </a:p>
        </p:txBody>
      </p:sp>
      <p:sp>
        <p:nvSpPr>
          <p:cNvPr id="4" name="TextBox 3">
            <a:extLst>
              <a:ext uri="{FF2B5EF4-FFF2-40B4-BE49-F238E27FC236}">
                <a16:creationId xmlns:a16="http://schemas.microsoft.com/office/drawing/2014/main" id="{903ABCD0-1E34-4AA1-9AEB-A1C0AE8983BC}"/>
              </a:ext>
            </a:extLst>
          </p:cNvPr>
          <p:cNvSpPr txBox="1"/>
          <p:nvPr/>
        </p:nvSpPr>
        <p:spPr>
          <a:xfrm>
            <a:off x="59821" y="1298961"/>
            <a:ext cx="2931207" cy="3139321"/>
          </a:xfrm>
          <a:prstGeom prst="rect">
            <a:avLst/>
          </a:prstGeom>
          <a:noFill/>
        </p:spPr>
        <p:txBody>
          <a:bodyPr wrap="square" rtlCol="0">
            <a:spAutoFit/>
          </a:bodyPr>
          <a:lstStyle/>
          <a:p>
            <a:r>
              <a:rPr lang="en-US" dirty="0"/>
              <a:t>To access Inventory Audit through the </a:t>
            </a:r>
            <a:r>
              <a:rPr lang="en-US" b="1" dirty="0"/>
              <a:t>Managers Daily Workflow</a:t>
            </a:r>
            <a:r>
              <a:rPr lang="en-US" dirty="0"/>
              <a:t>:</a:t>
            </a:r>
          </a:p>
          <a:p>
            <a:pPr algn="l"/>
            <a:endParaRPr lang="en-US" b="0" i="0" dirty="0">
              <a:effectLst/>
            </a:endParaRPr>
          </a:p>
          <a:p>
            <a:pPr marL="285750" indent="-285750" algn="l">
              <a:buFont typeface="Wingdings" panose="05000000000000000000" pitchFamily="2" charset="2"/>
              <a:buChar char="Ø"/>
            </a:pPr>
            <a:r>
              <a:rPr lang="en-US" b="1" dirty="0">
                <a:solidFill>
                  <a:srgbClr val="FF0000"/>
                </a:solidFill>
              </a:rPr>
              <a:t>Workflows</a:t>
            </a:r>
          </a:p>
          <a:p>
            <a:pPr marL="742950" lvl="1" indent="-285750">
              <a:buFont typeface="Wingdings" panose="05000000000000000000" pitchFamily="2" charset="2"/>
              <a:buChar char="Ø"/>
            </a:pPr>
            <a:r>
              <a:rPr lang="en-US" b="1" dirty="0">
                <a:solidFill>
                  <a:srgbClr val="FF0000"/>
                </a:solidFill>
              </a:rPr>
              <a:t>Manager Daily Workflow</a:t>
            </a:r>
          </a:p>
          <a:p>
            <a:pPr algn="l"/>
            <a:endParaRPr lang="en-US" b="0" i="0" dirty="0">
              <a:effectLst/>
            </a:endParaRPr>
          </a:p>
          <a:p>
            <a:pPr algn="l"/>
            <a:r>
              <a:rPr lang="en-US" b="0" i="0" dirty="0">
                <a:effectLst/>
              </a:rPr>
              <a:t>In the Manager's Daily Workflow, move to the </a:t>
            </a:r>
            <a:r>
              <a:rPr lang="en-US" b="1" i="0" dirty="0">
                <a:effectLst/>
              </a:rPr>
              <a:t>Inventory </a:t>
            </a:r>
            <a:r>
              <a:rPr lang="en-US" b="1" dirty="0"/>
              <a:t>Audit </a:t>
            </a:r>
            <a:r>
              <a:rPr lang="en-US" b="0" i="0" dirty="0">
                <a:effectLst/>
              </a:rPr>
              <a:t>step.</a:t>
            </a:r>
          </a:p>
        </p:txBody>
      </p:sp>
      <p:pic>
        <p:nvPicPr>
          <p:cNvPr id="5" name="Picture 4" descr="Graphical user interface, text, application, email&#10;&#10;Description automatically generated">
            <a:extLst>
              <a:ext uri="{FF2B5EF4-FFF2-40B4-BE49-F238E27FC236}">
                <a16:creationId xmlns:a16="http://schemas.microsoft.com/office/drawing/2014/main" id="{C2B9096E-C51C-4C83-B2DB-E0AD30049D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4295" y="1066800"/>
            <a:ext cx="9120006" cy="4274321"/>
          </a:xfrm>
          <a:prstGeom prst="rect">
            <a:avLst/>
          </a:prstGeom>
        </p:spPr>
      </p:pic>
      <p:sp>
        <p:nvSpPr>
          <p:cNvPr id="6" name="Rectangle 5">
            <a:extLst>
              <a:ext uri="{FF2B5EF4-FFF2-40B4-BE49-F238E27FC236}">
                <a16:creationId xmlns:a16="http://schemas.microsoft.com/office/drawing/2014/main" id="{2B21B451-BDC5-4C84-A9B1-D535CD094315}"/>
              </a:ext>
            </a:extLst>
          </p:cNvPr>
          <p:cNvSpPr/>
          <p:nvPr/>
        </p:nvSpPr>
        <p:spPr>
          <a:xfrm>
            <a:off x="10767701" y="1461331"/>
            <a:ext cx="769121" cy="2820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E381E66-798F-4B23-9FE8-49C34EA30E2C}"/>
              </a:ext>
            </a:extLst>
          </p:cNvPr>
          <p:cNvSpPr/>
          <p:nvPr/>
        </p:nvSpPr>
        <p:spPr>
          <a:xfrm>
            <a:off x="9990034" y="1965533"/>
            <a:ext cx="1546788" cy="2820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09312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59DF0-838F-4677-AEC9-020F2992A622}"/>
              </a:ext>
            </a:extLst>
          </p:cNvPr>
          <p:cNvSpPr>
            <a:spLocks noGrp="1"/>
          </p:cNvSpPr>
          <p:nvPr>
            <p:ph type="title"/>
          </p:nvPr>
        </p:nvSpPr>
        <p:spPr/>
        <p:txBody>
          <a:bodyPr/>
          <a:lstStyle/>
          <a:p>
            <a:r>
              <a:rPr lang="en-US" dirty="0"/>
              <a:t>Inventory Audit</a:t>
            </a:r>
          </a:p>
        </p:txBody>
      </p:sp>
      <p:sp>
        <p:nvSpPr>
          <p:cNvPr id="4" name="TextBox 3">
            <a:extLst>
              <a:ext uri="{FF2B5EF4-FFF2-40B4-BE49-F238E27FC236}">
                <a16:creationId xmlns:a16="http://schemas.microsoft.com/office/drawing/2014/main" id="{3EBE9654-43D9-4F48-80EC-267787387C53}"/>
              </a:ext>
            </a:extLst>
          </p:cNvPr>
          <p:cNvSpPr txBox="1"/>
          <p:nvPr/>
        </p:nvSpPr>
        <p:spPr>
          <a:xfrm>
            <a:off x="307649" y="2402038"/>
            <a:ext cx="1960059" cy="646331"/>
          </a:xfrm>
          <a:prstGeom prst="rect">
            <a:avLst/>
          </a:prstGeom>
          <a:noFill/>
        </p:spPr>
        <p:txBody>
          <a:bodyPr wrap="square" rtlCol="0">
            <a:spAutoFit/>
          </a:bodyPr>
          <a:lstStyle/>
          <a:p>
            <a:pPr algn="ctr"/>
            <a:r>
              <a:rPr lang="en-US" dirty="0"/>
              <a:t>Select </a:t>
            </a:r>
          </a:p>
          <a:p>
            <a:pPr algn="ctr"/>
            <a:r>
              <a:rPr lang="en-US" b="1" dirty="0">
                <a:solidFill>
                  <a:srgbClr val="FF0000"/>
                </a:solidFill>
              </a:rPr>
              <a:t>Step 6 – Inventory</a:t>
            </a:r>
          </a:p>
        </p:txBody>
      </p:sp>
      <p:sp>
        <p:nvSpPr>
          <p:cNvPr id="5" name="TextBox 4">
            <a:extLst>
              <a:ext uri="{FF2B5EF4-FFF2-40B4-BE49-F238E27FC236}">
                <a16:creationId xmlns:a16="http://schemas.microsoft.com/office/drawing/2014/main" id="{01D178AB-D2D9-4332-A2F3-39660A354F78}"/>
              </a:ext>
            </a:extLst>
          </p:cNvPr>
          <p:cNvSpPr txBox="1"/>
          <p:nvPr/>
        </p:nvSpPr>
        <p:spPr>
          <a:xfrm>
            <a:off x="5347376" y="2402038"/>
            <a:ext cx="1677960" cy="646331"/>
          </a:xfrm>
          <a:prstGeom prst="rect">
            <a:avLst/>
          </a:prstGeom>
          <a:noFill/>
        </p:spPr>
        <p:txBody>
          <a:bodyPr wrap="none" rtlCol="0">
            <a:spAutoFit/>
          </a:bodyPr>
          <a:lstStyle/>
          <a:p>
            <a:pPr algn="ctr"/>
            <a:r>
              <a:rPr lang="en-US" dirty="0"/>
              <a:t>Select</a:t>
            </a:r>
          </a:p>
          <a:p>
            <a:pPr algn="ctr"/>
            <a:r>
              <a:rPr lang="en-US" b="1" dirty="0">
                <a:solidFill>
                  <a:srgbClr val="FF0000"/>
                </a:solidFill>
              </a:rPr>
              <a:t>Inventory Audit</a:t>
            </a:r>
          </a:p>
        </p:txBody>
      </p:sp>
      <p:pic>
        <p:nvPicPr>
          <p:cNvPr id="6" name="Picture 5" descr="Graphical user interface, text, application&#10;&#10;Description automatically generated">
            <a:extLst>
              <a:ext uri="{FF2B5EF4-FFF2-40B4-BE49-F238E27FC236}">
                <a16:creationId xmlns:a16="http://schemas.microsoft.com/office/drawing/2014/main" id="{EF6E304D-FA65-4ED7-B95B-79A85E86A3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463" y="1092437"/>
            <a:ext cx="1323043" cy="4351234"/>
          </a:xfrm>
          <a:prstGeom prst="rect">
            <a:avLst/>
          </a:prstGeom>
        </p:spPr>
      </p:pic>
      <p:sp>
        <p:nvSpPr>
          <p:cNvPr id="7" name="Rectangle 6">
            <a:extLst>
              <a:ext uri="{FF2B5EF4-FFF2-40B4-BE49-F238E27FC236}">
                <a16:creationId xmlns:a16="http://schemas.microsoft.com/office/drawing/2014/main" id="{10DF2318-0AF5-469C-B926-262D18A2C277}"/>
              </a:ext>
            </a:extLst>
          </p:cNvPr>
          <p:cNvSpPr/>
          <p:nvPr/>
        </p:nvSpPr>
        <p:spPr>
          <a:xfrm>
            <a:off x="2737463" y="2934049"/>
            <a:ext cx="1323043" cy="4949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Graphical user interface, application&#10;&#10;Description automatically generated">
            <a:extLst>
              <a:ext uri="{FF2B5EF4-FFF2-40B4-BE49-F238E27FC236}">
                <a16:creationId xmlns:a16="http://schemas.microsoft.com/office/drawing/2014/main" id="{FE50D5DC-2267-4632-9217-B0594DA60F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1236" y="1092436"/>
            <a:ext cx="1566783" cy="4323763"/>
          </a:xfrm>
          <a:prstGeom prst="rect">
            <a:avLst/>
          </a:prstGeom>
        </p:spPr>
      </p:pic>
      <p:sp>
        <p:nvSpPr>
          <p:cNvPr id="9" name="Rectangle 8">
            <a:extLst>
              <a:ext uri="{FF2B5EF4-FFF2-40B4-BE49-F238E27FC236}">
                <a16:creationId xmlns:a16="http://schemas.microsoft.com/office/drawing/2014/main" id="{3607778C-C710-4108-9154-A5EDB52E1DC6}"/>
              </a:ext>
            </a:extLst>
          </p:cNvPr>
          <p:cNvSpPr/>
          <p:nvPr/>
        </p:nvSpPr>
        <p:spPr>
          <a:xfrm>
            <a:off x="7701236" y="3345109"/>
            <a:ext cx="1566783" cy="5145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00850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04157-63EA-45F6-8CDA-0961002BF550}"/>
              </a:ext>
            </a:extLst>
          </p:cNvPr>
          <p:cNvSpPr>
            <a:spLocks noGrp="1"/>
          </p:cNvSpPr>
          <p:nvPr>
            <p:ph type="title"/>
          </p:nvPr>
        </p:nvSpPr>
        <p:spPr/>
        <p:txBody>
          <a:bodyPr/>
          <a:lstStyle/>
          <a:p>
            <a:r>
              <a:rPr lang="en-US" dirty="0"/>
              <a:t>Inventory Audit</a:t>
            </a:r>
          </a:p>
        </p:txBody>
      </p:sp>
      <p:sp>
        <p:nvSpPr>
          <p:cNvPr id="4" name="TextBox 3">
            <a:extLst>
              <a:ext uri="{FF2B5EF4-FFF2-40B4-BE49-F238E27FC236}">
                <a16:creationId xmlns:a16="http://schemas.microsoft.com/office/drawing/2014/main" id="{348E799C-DE01-4949-A052-BBD0E4A01DE0}"/>
              </a:ext>
            </a:extLst>
          </p:cNvPr>
          <p:cNvSpPr txBox="1"/>
          <p:nvPr/>
        </p:nvSpPr>
        <p:spPr>
          <a:xfrm>
            <a:off x="159391" y="1661020"/>
            <a:ext cx="3766657" cy="2585323"/>
          </a:xfrm>
          <a:prstGeom prst="rect">
            <a:avLst/>
          </a:prstGeom>
          <a:noFill/>
        </p:spPr>
        <p:txBody>
          <a:bodyPr wrap="square" rtlCol="0">
            <a:spAutoFit/>
          </a:bodyPr>
          <a:lstStyle/>
          <a:p>
            <a:pPr algn="l"/>
            <a:r>
              <a:rPr lang="en-US" b="0" i="0" dirty="0">
                <a:effectLst/>
              </a:rPr>
              <a:t>At the </a:t>
            </a:r>
            <a:r>
              <a:rPr lang="en-US" b="1" i="0" dirty="0">
                <a:effectLst/>
              </a:rPr>
              <a:t>Inventory Audit</a:t>
            </a:r>
            <a:r>
              <a:rPr lang="en-US" b="0" i="0" dirty="0">
                <a:effectLst/>
              </a:rPr>
              <a:t> step, you can count sections or planograms or groups for on hand accuracy.</a:t>
            </a:r>
          </a:p>
          <a:p>
            <a:pPr algn="l"/>
            <a:endParaRPr lang="en-US" b="0" i="0" dirty="0">
              <a:effectLst/>
            </a:endParaRPr>
          </a:p>
          <a:p>
            <a:pPr algn="l"/>
            <a:r>
              <a:rPr lang="en-US" b="0" i="0" dirty="0">
                <a:effectLst/>
              </a:rPr>
              <a:t>To perform inventory audit:</a:t>
            </a:r>
          </a:p>
          <a:p>
            <a:pPr algn="l"/>
            <a:endParaRPr lang="en-US" dirty="0"/>
          </a:p>
          <a:p>
            <a:r>
              <a:rPr lang="en-US" b="0" i="0" dirty="0">
                <a:effectLst/>
              </a:rPr>
              <a:t>Click </a:t>
            </a:r>
            <a:r>
              <a:rPr lang="en-US" b="1" i="0" dirty="0">
                <a:solidFill>
                  <a:srgbClr val="FF0000"/>
                </a:solidFill>
                <a:effectLst/>
              </a:rPr>
              <a:t>Conduct Inventory</a:t>
            </a:r>
            <a:r>
              <a:rPr lang="en-US" b="0" i="0" dirty="0">
                <a:effectLst/>
              </a:rPr>
              <a:t>.</a:t>
            </a:r>
          </a:p>
          <a:p>
            <a:pPr algn="l"/>
            <a:endParaRPr lang="en-US" b="0" i="0" dirty="0">
              <a:solidFill>
                <a:srgbClr val="23282D"/>
              </a:solidFill>
              <a:effectLst/>
              <a:latin typeface="Segoe UI Regular"/>
            </a:endParaRPr>
          </a:p>
          <a:p>
            <a:endParaRPr lang="en-US" dirty="0"/>
          </a:p>
        </p:txBody>
      </p:sp>
      <p:pic>
        <p:nvPicPr>
          <p:cNvPr id="6" name="Picture 5" descr="Graphical user interface, application&#10;&#10;Description automatically generated">
            <a:extLst>
              <a:ext uri="{FF2B5EF4-FFF2-40B4-BE49-F238E27FC236}">
                <a16:creationId xmlns:a16="http://schemas.microsoft.com/office/drawing/2014/main" id="{2AD8309A-D2F1-49FF-BEC5-8E4769981F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9877" y="1931507"/>
            <a:ext cx="8163043" cy="2994985"/>
          </a:xfrm>
          <a:prstGeom prst="rect">
            <a:avLst/>
          </a:prstGeom>
        </p:spPr>
      </p:pic>
      <p:sp>
        <p:nvSpPr>
          <p:cNvPr id="7" name="Rectangle 6">
            <a:extLst>
              <a:ext uri="{FF2B5EF4-FFF2-40B4-BE49-F238E27FC236}">
                <a16:creationId xmlns:a16="http://schemas.microsoft.com/office/drawing/2014/main" id="{A4FFFEB8-FACF-40DD-A337-F92C358CE276}"/>
              </a:ext>
            </a:extLst>
          </p:cNvPr>
          <p:cNvSpPr/>
          <p:nvPr/>
        </p:nvSpPr>
        <p:spPr>
          <a:xfrm>
            <a:off x="9999677" y="1912690"/>
            <a:ext cx="1023457" cy="4446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25095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5EB57-5C1D-49EB-9B58-1B5DCC1F2B0D}"/>
              </a:ext>
            </a:extLst>
          </p:cNvPr>
          <p:cNvSpPr>
            <a:spLocks noGrp="1"/>
          </p:cNvSpPr>
          <p:nvPr>
            <p:ph type="title"/>
          </p:nvPr>
        </p:nvSpPr>
        <p:spPr/>
        <p:txBody>
          <a:bodyPr/>
          <a:lstStyle/>
          <a:p>
            <a:r>
              <a:rPr lang="en-US" dirty="0"/>
              <a:t>Inventory Audit</a:t>
            </a:r>
          </a:p>
        </p:txBody>
      </p:sp>
      <p:sp>
        <p:nvSpPr>
          <p:cNvPr id="7" name="TextBox 6">
            <a:extLst>
              <a:ext uri="{FF2B5EF4-FFF2-40B4-BE49-F238E27FC236}">
                <a16:creationId xmlns:a16="http://schemas.microsoft.com/office/drawing/2014/main" id="{C151BC5D-A37C-45F0-9893-D751FFA4D9B2}"/>
              </a:ext>
            </a:extLst>
          </p:cNvPr>
          <p:cNvSpPr txBox="1"/>
          <p:nvPr/>
        </p:nvSpPr>
        <p:spPr>
          <a:xfrm>
            <a:off x="0" y="2505669"/>
            <a:ext cx="5738070" cy="1200329"/>
          </a:xfrm>
          <a:prstGeom prst="rect">
            <a:avLst/>
          </a:prstGeom>
          <a:noFill/>
        </p:spPr>
        <p:txBody>
          <a:bodyPr wrap="square" rtlCol="0">
            <a:spAutoFit/>
          </a:bodyPr>
          <a:lstStyle/>
          <a:p>
            <a:r>
              <a:rPr lang="en-US" b="0" i="0" dirty="0">
                <a:effectLst/>
              </a:rPr>
              <a:t>From the </a:t>
            </a:r>
            <a:r>
              <a:rPr lang="en-US" b="1" i="0" dirty="0">
                <a:solidFill>
                  <a:srgbClr val="FF0000"/>
                </a:solidFill>
                <a:effectLst/>
              </a:rPr>
              <a:t>Choose ticket type</a:t>
            </a:r>
            <a:r>
              <a:rPr lang="en-US" b="0" i="0" dirty="0">
                <a:solidFill>
                  <a:srgbClr val="FF0000"/>
                </a:solidFill>
                <a:effectLst/>
              </a:rPr>
              <a:t> </a:t>
            </a:r>
            <a:r>
              <a:rPr lang="en-US" b="0" i="0" dirty="0">
                <a:effectLst/>
              </a:rPr>
              <a:t>list dropdown</a:t>
            </a:r>
          </a:p>
          <a:p>
            <a:endParaRPr lang="en-US" b="0" i="0" dirty="0">
              <a:solidFill>
                <a:srgbClr val="4A4A4A"/>
              </a:solidFill>
              <a:effectLst/>
            </a:endParaRPr>
          </a:p>
          <a:p>
            <a:r>
              <a:rPr lang="en-US" dirty="0">
                <a:solidFill>
                  <a:srgbClr val="4A4A4A"/>
                </a:solidFill>
              </a:rPr>
              <a:t>	</a:t>
            </a:r>
            <a:r>
              <a:rPr lang="en-US" dirty="0"/>
              <a:t>S</a:t>
            </a:r>
            <a:r>
              <a:rPr lang="en-US" b="0" i="0" dirty="0">
                <a:effectLst/>
              </a:rPr>
              <a:t>elect </a:t>
            </a:r>
            <a:r>
              <a:rPr lang="en-US" b="1" i="0" dirty="0">
                <a:solidFill>
                  <a:srgbClr val="FF0000"/>
                </a:solidFill>
                <a:effectLst/>
              </a:rPr>
              <a:t>By Item Tags</a:t>
            </a:r>
            <a:r>
              <a:rPr lang="en-US" b="0" i="0" dirty="0">
                <a:solidFill>
                  <a:srgbClr val="4A4A4A"/>
                </a:solidFill>
                <a:effectLst/>
              </a:rPr>
              <a:t>.</a:t>
            </a:r>
          </a:p>
          <a:p>
            <a:endParaRPr lang="en-US" dirty="0"/>
          </a:p>
        </p:txBody>
      </p:sp>
      <p:pic>
        <p:nvPicPr>
          <p:cNvPr id="9" name="Picture 8" descr="Graphical user interface, application&#10;&#10;Description automatically generated">
            <a:extLst>
              <a:ext uri="{FF2B5EF4-FFF2-40B4-BE49-F238E27FC236}">
                <a16:creationId xmlns:a16="http://schemas.microsoft.com/office/drawing/2014/main" id="{7BF58F49-13CF-4EFC-8FBC-D3557D49FF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894149"/>
            <a:ext cx="4686706" cy="2423370"/>
          </a:xfrm>
          <a:prstGeom prst="rect">
            <a:avLst/>
          </a:prstGeom>
        </p:spPr>
      </p:pic>
      <p:sp>
        <p:nvSpPr>
          <p:cNvPr id="10" name="Rectangle 9">
            <a:extLst>
              <a:ext uri="{FF2B5EF4-FFF2-40B4-BE49-F238E27FC236}">
                <a16:creationId xmlns:a16="http://schemas.microsoft.com/office/drawing/2014/main" id="{7C69F39B-8764-4268-9CC8-AD8CE159F8E7}"/>
              </a:ext>
            </a:extLst>
          </p:cNvPr>
          <p:cNvSpPr/>
          <p:nvPr/>
        </p:nvSpPr>
        <p:spPr>
          <a:xfrm>
            <a:off x="6199464" y="2382473"/>
            <a:ext cx="2441197" cy="4865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865C112D-1584-4895-82E4-E5BD9F6960E9}"/>
              </a:ext>
            </a:extLst>
          </p:cNvPr>
          <p:cNvSpPr/>
          <p:nvPr/>
        </p:nvSpPr>
        <p:spPr>
          <a:xfrm>
            <a:off x="5352330" y="2810312"/>
            <a:ext cx="978408" cy="38589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87038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E75CD-00C0-4542-B245-073F8EAD9816}"/>
              </a:ext>
            </a:extLst>
          </p:cNvPr>
          <p:cNvSpPr>
            <a:spLocks noGrp="1"/>
          </p:cNvSpPr>
          <p:nvPr>
            <p:ph type="title"/>
          </p:nvPr>
        </p:nvSpPr>
        <p:spPr/>
        <p:txBody>
          <a:bodyPr/>
          <a:lstStyle/>
          <a:p>
            <a:r>
              <a:rPr lang="en-US" dirty="0"/>
              <a:t>Inventory Audit</a:t>
            </a:r>
          </a:p>
        </p:txBody>
      </p:sp>
      <p:pic>
        <p:nvPicPr>
          <p:cNvPr id="5" name="Picture 4" descr="Graphical user interface, application, Teams&#10;&#10;Description automatically generated">
            <a:extLst>
              <a:ext uri="{FF2B5EF4-FFF2-40B4-BE49-F238E27FC236}">
                <a16:creationId xmlns:a16="http://schemas.microsoft.com/office/drawing/2014/main" id="{8B35DFF8-E146-45A9-BDCB-FB0954799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9994" y="1462630"/>
            <a:ext cx="7622935" cy="3277149"/>
          </a:xfrm>
          <a:prstGeom prst="rect">
            <a:avLst/>
          </a:prstGeom>
        </p:spPr>
      </p:pic>
      <p:sp>
        <p:nvSpPr>
          <p:cNvPr id="6" name="TextBox 5">
            <a:extLst>
              <a:ext uri="{FF2B5EF4-FFF2-40B4-BE49-F238E27FC236}">
                <a16:creationId xmlns:a16="http://schemas.microsoft.com/office/drawing/2014/main" id="{CC785B97-C38F-4439-A35A-45D572F17847}"/>
              </a:ext>
            </a:extLst>
          </p:cNvPr>
          <p:cNvSpPr txBox="1"/>
          <p:nvPr/>
        </p:nvSpPr>
        <p:spPr>
          <a:xfrm>
            <a:off x="20544" y="1208378"/>
            <a:ext cx="4740175" cy="3785652"/>
          </a:xfrm>
          <a:prstGeom prst="rect">
            <a:avLst/>
          </a:prstGeom>
          <a:noFill/>
        </p:spPr>
        <p:txBody>
          <a:bodyPr wrap="square" rtlCol="0">
            <a:spAutoFit/>
          </a:bodyPr>
          <a:lstStyle/>
          <a:p>
            <a:pPr algn="l"/>
            <a:r>
              <a:rPr lang="en-US" sz="2400" b="0" i="0" dirty="0">
                <a:effectLst/>
              </a:rPr>
              <a:t>In the </a:t>
            </a:r>
            <a:r>
              <a:rPr lang="en-US" sz="2400" b="1" i="0" dirty="0">
                <a:solidFill>
                  <a:srgbClr val="FF0000"/>
                </a:solidFill>
                <a:effectLst/>
              </a:rPr>
              <a:t>Found Items</a:t>
            </a:r>
            <a:r>
              <a:rPr lang="en-US" sz="2400" b="0" i="0" dirty="0">
                <a:solidFill>
                  <a:srgbClr val="FF0000"/>
                </a:solidFill>
                <a:effectLst/>
              </a:rPr>
              <a:t> </a:t>
            </a:r>
            <a:r>
              <a:rPr lang="en-US" sz="2400" b="0" i="0" dirty="0">
                <a:effectLst/>
              </a:rPr>
              <a:t>list, select the check boxes next to the necessary item tags.</a:t>
            </a:r>
          </a:p>
          <a:p>
            <a:pPr algn="l">
              <a:buFont typeface="+mj-lt"/>
              <a:buAutoNum type="arabicPeriod" startAt="4"/>
            </a:pPr>
            <a:endParaRPr lang="en-US" sz="2400" b="0" i="0" dirty="0">
              <a:effectLst/>
            </a:endParaRPr>
          </a:p>
          <a:p>
            <a:pPr algn="l"/>
            <a:r>
              <a:rPr lang="en-US" sz="2400" b="0" i="0" dirty="0">
                <a:effectLst/>
              </a:rPr>
              <a:t>Click </a:t>
            </a:r>
            <a:r>
              <a:rPr lang="en-US" sz="2400" b="1" i="0" dirty="0">
                <a:solidFill>
                  <a:srgbClr val="FF0000"/>
                </a:solidFill>
                <a:effectLst/>
              </a:rPr>
              <a:t>Generate</a:t>
            </a:r>
            <a:r>
              <a:rPr lang="en-US" sz="2400" b="0" i="0" dirty="0">
                <a:effectLst/>
              </a:rPr>
              <a:t>. The itemized inventory (inventory audit) is created, and the system prompts you to print it. </a:t>
            </a:r>
          </a:p>
          <a:p>
            <a:pPr algn="l"/>
            <a:endParaRPr lang="en-US" sz="2400" dirty="0"/>
          </a:p>
          <a:p>
            <a:pPr algn="l"/>
            <a:r>
              <a:rPr lang="en-US" sz="2400" b="0" i="0" dirty="0">
                <a:effectLst/>
              </a:rPr>
              <a:t>Print it out and go count the items.</a:t>
            </a:r>
          </a:p>
        </p:txBody>
      </p:sp>
      <p:sp>
        <p:nvSpPr>
          <p:cNvPr id="9" name="Rectangle 8">
            <a:extLst>
              <a:ext uri="{FF2B5EF4-FFF2-40B4-BE49-F238E27FC236}">
                <a16:creationId xmlns:a16="http://schemas.microsoft.com/office/drawing/2014/main" id="{26B848F5-AACE-4AEC-9054-0DC889D8E2EA}"/>
              </a:ext>
            </a:extLst>
          </p:cNvPr>
          <p:cNvSpPr/>
          <p:nvPr/>
        </p:nvSpPr>
        <p:spPr>
          <a:xfrm>
            <a:off x="4509994" y="2382473"/>
            <a:ext cx="1586006" cy="20972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 9">
            <a:extLst>
              <a:ext uri="{FF2B5EF4-FFF2-40B4-BE49-F238E27FC236}">
                <a16:creationId xmlns:a16="http://schemas.microsoft.com/office/drawing/2014/main" id="{3658D8D0-C898-4ACE-915D-8F089DBF85A3}"/>
              </a:ext>
            </a:extLst>
          </p:cNvPr>
          <p:cNvSpPr/>
          <p:nvPr/>
        </p:nvSpPr>
        <p:spPr>
          <a:xfrm>
            <a:off x="11677475" y="1786854"/>
            <a:ext cx="363523" cy="75500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82437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16A13-E58C-41F0-BE98-53B7052C8A00}"/>
              </a:ext>
            </a:extLst>
          </p:cNvPr>
          <p:cNvSpPr>
            <a:spLocks noGrp="1"/>
          </p:cNvSpPr>
          <p:nvPr>
            <p:ph type="title"/>
          </p:nvPr>
        </p:nvSpPr>
        <p:spPr/>
        <p:txBody>
          <a:bodyPr/>
          <a:lstStyle/>
          <a:p>
            <a:r>
              <a:rPr lang="en-US" dirty="0"/>
              <a:t>Inventory Audit</a:t>
            </a:r>
          </a:p>
        </p:txBody>
      </p:sp>
      <p:pic>
        <p:nvPicPr>
          <p:cNvPr id="5" name="Picture 4" descr="Graphical user interface, text, application&#10;&#10;Description automatically generated">
            <a:extLst>
              <a:ext uri="{FF2B5EF4-FFF2-40B4-BE49-F238E27FC236}">
                <a16:creationId xmlns:a16="http://schemas.microsoft.com/office/drawing/2014/main" id="{C649AE47-923B-476F-B210-1751264C61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8206" y="1301741"/>
            <a:ext cx="8753383" cy="3527251"/>
          </a:xfrm>
          <a:prstGeom prst="rect">
            <a:avLst/>
          </a:prstGeom>
        </p:spPr>
      </p:pic>
      <p:sp>
        <p:nvSpPr>
          <p:cNvPr id="7" name="TextBox 6">
            <a:extLst>
              <a:ext uri="{FF2B5EF4-FFF2-40B4-BE49-F238E27FC236}">
                <a16:creationId xmlns:a16="http://schemas.microsoft.com/office/drawing/2014/main" id="{35224A3A-50EC-4A51-921F-E77C2FEA38B0}"/>
              </a:ext>
            </a:extLst>
          </p:cNvPr>
          <p:cNvSpPr txBox="1"/>
          <p:nvPr/>
        </p:nvSpPr>
        <p:spPr>
          <a:xfrm>
            <a:off x="260411" y="2181463"/>
            <a:ext cx="2741409" cy="1846659"/>
          </a:xfrm>
          <a:prstGeom prst="rect">
            <a:avLst/>
          </a:prstGeom>
          <a:noFill/>
        </p:spPr>
        <p:txBody>
          <a:bodyPr wrap="square" rtlCol="0">
            <a:spAutoFit/>
          </a:bodyPr>
          <a:lstStyle/>
          <a:p>
            <a:r>
              <a:rPr lang="en-US" sz="2400" b="1" i="0" dirty="0">
                <a:solidFill>
                  <a:srgbClr val="FF0000"/>
                </a:solidFill>
                <a:effectLst/>
              </a:rPr>
              <a:t>Print</a:t>
            </a:r>
            <a:r>
              <a:rPr lang="en-US" sz="2400" b="0" i="0" dirty="0">
                <a:effectLst/>
              </a:rPr>
              <a:t> it out the created Inventory Ticket and physically count the items.</a:t>
            </a:r>
          </a:p>
          <a:p>
            <a:endParaRPr lang="en-US" dirty="0"/>
          </a:p>
        </p:txBody>
      </p:sp>
      <p:sp>
        <p:nvSpPr>
          <p:cNvPr id="8" name="Arrow: Down 7">
            <a:extLst>
              <a:ext uri="{FF2B5EF4-FFF2-40B4-BE49-F238E27FC236}">
                <a16:creationId xmlns:a16="http://schemas.microsoft.com/office/drawing/2014/main" id="{3C856C93-3E31-4BBC-9B96-38E1D08B489B}"/>
              </a:ext>
            </a:extLst>
          </p:cNvPr>
          <p:cNvSpPr/>
          <p:nvPr/>
        </p:nvSpPr>
        <p:spPr>
          <a:xfrm>
            <a:off x="9555062" y="805343"/>
            <a:ext cx="417518" cy="784243"/>
          </a:xfrm>
          <a:prstGeom prst="down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72904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5BA58-6480-4FFA-9B76-65392D7994CA}"/>
              </a:ext>
            </a:extLst>
          </p:cNvPr>
          <p:cNvSpPr>
            <a:spLocks noGrp="1"/>
          </p:cNvSpPr>
          <p:nvPr>
            <p:ph type="title"/>
          </p:nvPr>
        </p:nvSpPr>
        <p:spPr/>
        <p:txBody>
          <a:bodyPr/>
          <a:lstStyle/>
          <a:p>
            <a:r>
              <a:rPr lang="en-US" dirty="0"/>
              <a:t>Inventory Audit</a:t>
            </a:r>
          </a:p>
        </p:txBody>
      </p:sp>
      <p:sp>
        <p:nvSpPr>
          <p:cNvPr id="4" name="TextBox 3">
            <a:extLst>
              <a:ext uri="{FF2B5EF4-FFF2-40B4-BE49-F238E27FC236}">
                <a16:creationId xmlns:a16="http://schemas.microsoft.com/office/drawing/2014/main" id="{57E280A2-92AB-4D04-8456-AE5D73EB81AA}"/>
              </a:ext>
            </a:extLst>
          </p:cNvPr>
          <p:cNvSpPr txBox="1"/>
          <p:nvPr/>
        </p:nvSpPr>
        <p:spPr>
          <a:xfrm>
            <a:off x="24362" y="1305341"/>
            <a:ext cx="4580389" cy="3970318"/>
          </a:xfrm>
          <a:prstGeom prst="rect">
            <a:avLst/>
          </a:prstGeom>
          <a:noFill/>
        </p:spPr>
        <p:txBody>
          <a:bodyPr wrap="square" rtlCol="0">
            <a:spAutoFit/>
          </a:bodyPr>
          <a:lstStyle/>
          <a:p>
            <a:pPr algn="l"/>
            <a:r>
              <a:rPr lang="en-US" b="0" i="0" dirty="0">
                <a:effectLst/>
              </a:rPr>
              <a:t>Come back to CStoreOffice® and enter the counts.</a:t>
            </a:r>
          </a:p>
          <a:p>
            <a:pPr algn="l"/>
            <a:endParaRPr lang="en-US" b="0" i="0" dirty="0">
              <a:effectLst/>
            </a:endParaRPr>
          </a:p>
          <a:p>
            <a:pPr algn="l"/>
            <a:r>
              <a:rPr lang="en-US" b="0" i="0" dirty="0">
                <a:effectLst/>
              </a:rPr>
              <a:t>Choose the </a:t>
            </a:r>
            <a:r>
              <a:rPr lang="en-US" b="1" i="0" dirty="0">
                <a:solidFill>
                  <a:srgbClr val="FF0000"/>
                </a:solidFill>
                <a:effectLst/>
              </a:rPr>
              <a:t>date</a:t>
            </a:r>
            <a:r>
              <a:rPr lang="en-US" b="0" i="0" dirty="0">
                <a:effectLst/>
              </a:rPr>
              <a:t> to which you are applying the count.</a:t>
            </a:r>
          </a:p>
          <a:p>
            <a:pPr algn="l"/>
            <a:endParaRPr lang="en-US" b="0" i="0" dirty="0">
              <a:effectLst/>
            </a:endParaRPr>
          </a:p>
          <a:p>
            <a:pPr algn="l"/>
            <a:r>
              <a:rPr lang="en-US" b="0" i="0" dirty="0">
                <a:effectLst/>
              </a:rPr>
              <a:t>Specify the </a:t>
            </a:r>
            <a:r>
              <a:rPr lang="en-US" b="1" i="0" dirty="0">
                <a:solidFill>
                  <a:srgbClr val="FF0000"/>
                </a:solidFill>
                <a:effectLst/>
              </a:rPr>
              <a:t>start and end time</a:t>
            </a:r>
            <a:r>
              <a:rPr lang="en-US" b="0" i="0" dirty="0">
                <a:effectLst/>
              </a:rPr>
              <a:t>. </a:t>
            </a:r>
          </a:p>
          <a:p>
            <a:pPr marL="285750" indent="-285750" algn="l">
              <a:buFont typeface="Arial" panose="020B0604020202020204" pitchFamily="34" charset="0"/>
              <a:buChar char="•"/>
            </a:pPr>
            <a:r>
              <a:rPr lang="en-US" b="0" i="0" dirty="0">
                <a:effectLst/>
              </a:rPr>
              <a:t>The start and end times should be within the shift times.</a:t>
            </a:r>
          </a:p>
          <a:p>
            <a:pPr algn="l"/>
            <a:endParaRPr lang="en-US" b="0" i="0" dirty="0">
              <a:effectLst/>
            </a:endParaRPr>
          </a:p>
          <a:p>
            <a:pPr algn="l"/>
            <a:r>
              <a:rPr lang="en-US" dirty="0"/>
              <a:t>Input you </a:t>
            </a:r>
            <a:r>
              <a:rPr lang="en-US" b="1" dirty="0">
                <a:solidFill>
                  <a:srgbClr val="FF0000"/>
                </a:solidFill>
              </a:rPr>
              <a:t>Physical Inventory</a:t>
            </a:r>
            <a:r>
              <a:rPr lang="en-US" dirty="0"/>
              <a:t> counts each item.</a:t>
            </a:r>
            <a:endParaRPr lang="en-US" b="0" i="0" dirty="0">
              <a:effectLst/>
            </a:endParaRPr>
          </a:p>
          <a:p>
            <a:pPr algn="l"/>
            <a:endParaRPr lang="en-US" b="0" i="0" dirty="0">
              <a:effectLst/>
            </a:endParaRPr>
          </a:p>
          <a:p>
            <a:pPr algn="l"/>
            <a:r>
              <a:rPr lang="en-US" b="0" i="0" dirty="0">
                <a:effectLst/>
              </a:rPr>
              <a:t>Click </a:t>
            </a:r>
            <a:r>
              <a:rPr lang="en-US" b="1" i="0" dirty="0">
                <a:solidFill>
                  <a:srgbClr val="FF0000"/>
                </a:solidFill>
                <a:effectLst/>
              </a:rPr>
              <a:t>Process</a:t>
            </a:r>
            <a:r>
              <a:rPr lang="en-US" b="0" i="0" dirty="0">
                <a:effectLst/>
              </a:rPr>
              <a:t>.</a:t>
            </a:r>
          </a:p>
          <a:p>
            <a:endParaRPr lang="en-US" dirty="0"/>
          </a:p>
        </p:txBody>
      </p:sp>
      <p:pic>
        <p:nvPicPr>
          <p:cNvPr id="6" name="Picture 5" descr="Graphical user interface, text, application&#10;&#10;Description automatically generated">
            <a:extLst>
              <a:ext uri="{FF2B5EF4-FFF2-40B4-BE49-F238E27FC236}">
                <a16:creationId xmlns:a16="http://schemas.microsoft.com/office/drawing/2014/main" id="{11BA29B3-274E-4A74-B616-46A4467C23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4751" y="1593908"/>
            <a:ext cx="7453025" cy="3003260"/>
          </a:xfrm>
          <a:prstGeom prst="rect">
            <a:avLst/>
          </a:prstGeom>
        </p:spPr>
      </p:pic>
      <p:sp>
        <p:nvSpPr>
          <p:cNvPr id="7" name="Rectangle 6">
            <a:extLst>
              <a:ext uri="{FF2B5EF4-FFF2-40B4-BE49-F238E27FC236}">
                <a16:creationId xmlns:a16="http://schemas.microsoft.com/office/drawing/2014/main" id="{B3A3E8E6-5EFC-4597-A5E7-3F98A3CD2E75}"/>
              </a:ext>
            </a:extLst>
          </p:cNvPr>
          <p:cNvSpPr/>
          <p:nvPr/>
        </p:nvSpPr>
        <p:spPr>
          <a:xfrm>
            <a:off x="4604751" y="2088859"/>
            <a:ext cx="2442001" cy="2013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254A141-46D3-48BD-8B2B-B352B6DA614A}"/>
              </a:ext>
            </a:extLst>
          </p:cNvPr>
          <p:cNvSpPr/>
          <p:nvPr/>
        </p:nvSpPr>
        <p:spPr>
          <a:xfrm>
            <a:off x="10553350" y="2961314"/>
            <a:ext cx="721454" cy="15603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B117D8B-523E-4B46-884B-E1FE33F57F9F}"/>
              </a:ext>
            </a:extLst>
          </p:cNvPr>
          <p:cNvSpPr/>
          <p:nvPr/>
        </p:nvSpPr>
        <p:spPr>
          <a:xfrm>
            <a:off x="4604751" y="2290194"/>
            <a:ext cx="2349722" cy="2013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20F6E2D3-BFDE-4C49-BB04-517C42BF9270}"/>
              </a:ext>
            </a:extLst>
          </p:cNvPr>
          <p:cNvSpPr/>
          <p:nvPr/>
        </p:nvSpPr>
        <p:spPr>
          <a:xfrm>
            <a:off x="11601974" y="1182848"/>
            <a:ext cx="285226" cy="63671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13136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74339A-758C-4ADC-88CF-9CDFFB197017}"/>
              </a:ext>
            </a:extLst>
          </p:cNvPr>
          <p:cNvSpPr txBox="1">
            <a:spLocks/>
          </p:cNvSpPr>
          <p:nvPr/>
        </p:nvSpPr>
        <p:spPr>
          <a:xfrm>
            <a:off x="0" y="585680"/>
            <a:ext cx="11353800" cy="4953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j-ea"/>
              <a:cs typeface="Calibri Light" panose="020F0302020204030204" pitchFamily="34" charset="0"/>
            </a:endParaRPr>
          </a:p>
        </p:txBody>
      </p:sp>
      <p:pic>
        <p:nvPicPr>
          <p:cNvPr id="2" name="Picture 1">
            <a:extLst>
              <a:ext uri="{FF2B5EF4-FFF2-40B4-BE49-F238E27FC236}">
                <a16:creationId xmlns:a16="http://schemas.microsoft.com/office/drawing/2014/main" id="{728F8ED8-6A8D-0EF0-986F-DF601AFB3C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4469"/>
          <a:stretch/>
        </p:blipFill>
        <p:spPr bwMode="auto">
          <a:xfrm>
            <a:off x="4822507" y="2549689"/>
            <a:ext cx="2546986" cy="3027501"/>
          </a:xfrm>
          <a:prstGeom prst="rect">
            <a:avLst/>
          </a:prstGeom>
          <a:noFill/>
        </p:spPr>
      </p:pic>
      <p:sp>
        <p:nvSpPr>
          <p:cNvPr id="3" name="TextBox 2">
            <a:extLst>
              <a:ext uri="{FF2B5EF4-FFF2-40B4-BE49-F238E27FC236}">
                <a16:creationId xmlns:a16="http://schemas.microsoft.com/office/drawing/2014/main" id="{AC2F8619-EE7D-D678-C744-126025289F01}"/>
              </a:ext>
            </a:extLst>
          </p:cNvPr>
          <p:cNvSpPr txBox="1"/>
          <p:nvPr/>
        </p:nvSpPr>
        <p:spPr>
          <a:xfrm>
            <a:off x="3510897" y="1076644"/>
            <a:ext cx="5170206" cy="1200329"/>
          </a:xfrm>
          <a:prstGeom prst="rect">
            <a:avLst/>
          </a:prstGeom>
          <a:noFill/>
        </p:spPr>
        <p:txBody>
          <a:bodyPr wrap="square" rtlCol="0">
            <a:spAutoFit/>
          </a:bodyPr>
          <a:lstStyle/>
          <a:p>
            <a:r>
              <a:rPr lang="en-US" sz="7200" b="1" dirty="0">
                <a:solidFill>
                  <a:srgbClr val="002055"/>
                </a:solidFill>
              </a:rPr>
              <a:t>THANK YOU!</a:t>
            </a:r>
          </a:p>
        </p:txBody>
      </p:sp>
    </p:spTree>
    <p:custDataLst>
      <p:tags r:id="rId1"/>
    </p:custDataLst>
    <p:extLst>
      <p:ext uri="{BB962C8B-B14F-4D97-AF65-F5344CB8AC3E}">
        <p14:creationId xmlns:p14="http://schemas.microsoft.com/office/powerpoint/2010/main" val="561094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3E20D-5DD1-4111-A7F9-83DA32EB4027}"/>
              </a:ext>
            </a:extLst>
          </p:cNvPr>
          <p:cNvSpPr>
            <a:spLocks noGrp="1"/>
          </p:cNvSpPr>
          <p:nvPr>
            <p:ph type="title"/>
          </p:nvPr>
        </p:nvSpPr>
        <p:spPr/>
        <p:txBody>
          <a:bodyPr/>
          <a:lstStyle/>
          <a:p>
            <a:r>
              <a:rPr lang="en-US" dirty="0"/>
              <a:t>Expenses</a:t>
            </a:r>
          </a:p>
        </p:txBody>
      </p:sp>
      <p:sp>
        <p:nvSpPr>
          <p:cNvPr id="5" name="TextBox 4">
            <a:extLst>
              <a:ext uri="{FF2B5EF4-FFF2-40B4-BE49-F238E27FC236}">
                <a16:creationId xmlns:a16="http://schemas.microsoft.com/office/drawing/2014/main" id="{E0F1D8B0-59DB-4B1D-BB9D-702944E45365}"/>
              </a:ext>
            </a:extLst>
          </p:cNvPr>
          <p:cNvSpPr txBox="1"/>
          <p:nvPr/>
        </p:nvSpPr>
        <p:spPr>
          <a:xfrm>
            <a:off x="307649" y="2402038"/>
            <a:ext cx="1960059" cy="923330"/>
          </a:xfrm>
          <a:prstGeom prst="rect">
            <a:avLst/>
          </a:prstGeom>
          <a:noFill/>
        </p:spPr>
        <p:txBody>
          <a:bodyPr wrap="square" rtlCol="0">
            <a:spAutoFit/>
          </a:bodyPr>
          <a:lstStyle/>
          <a:p>
            <a:pPr algn="ctr"/>
            <a:r>
              <a:rPr lang="en-US" dirty="0"/>
              <a:t>Select </a:t>
            </a:r>
          </a:p>
          <a:p>
            <a:pPr algn="ctr"/>
            <a:r>
              <a:rPr lang="en-US" b="1" dirty="0">
                <a:solidFill>
                  <a:srgbClr val="FF0000"/>
                </a:solidFill>
              </a:rPr>
              <a:t>Step 5 – Cash Reconciliation</a:t>
            </a:r>
          </a:p>
        </p:txBody>
      </p:sp>
      <p:sp>
        <p:nvSpPr>
          <p:cNvPr id="7" name="TextBox 6">
            <a:extLst>
              <a:ext uri="{FF2B5EF4-FFF2-40B4-BE49-F238E27FC236}">
                <a16:creationId xmlns:a16="http://schemas.microsoft.com/office/drawing/2014/main" id="{C322493E-D457-436B-B552-AF4E0809AAF3}"/>
              </a:ext>
            </a:extLst>
          </p:cNvPr>
          <p:cNvSpPr txBox="1"/>
          <p:nvPr/>
        </p:nvSpPr>
        <p:spPr>
          <a:xfrm>
            <a:off x="5654792" y="2402038"/>
            <a:ext cx="1063112" cy="923330"/>
          </a:xfrm>
          <a:prstGeom prst="rect">
            <a:avLst/>
          </a:prstGeom>
          <a:noFill/>
        </p:spPr>
        <p:txBody>
          <a:bodyPr wrap="none" rtlCol="0">
            <a:spAutoFit/>
          </a:bodyPr>
          <a:lstStyle/>
          <a:p>
            <a:pPr algn="ctr"/>
            <a:r>
              <a:rPr lang="en-US" dirty="0"/>
              <a:t>Select </a:t>
            </a:r>
          </a:p>
          <a:p>
            <a:r>
              <a:rPr lang="en-US" b="1" dirty="0">
                <a:solidFill>
                  <a:srgbClr val="FF0000"/>
                </a:solidFill>
              </a:rPr>
              <a:t>Expenses</a:t>
            </a:r>
          </a:p>
          <a:p>
            <a:r>
              <a:rPr lang="en-US" dirty="0"/>
              <a:t> </a:t>
            </a:r>
          </a:p>
        </p:txBody>
      </p:sp>
      <p:pic>
        <p:nvPicPr>
          <p:cNvPr id="9" name="Picture 8" descr="Graphical user interface, application, Word&#10;&#10;Description automatically generated">
            <a:extLst>
              <a:ext uri="{FF2B5EF4-FFF2-40B4-BE49-F238E27FC236}">
                <a16:creationId xmlns:a16="http://schemas.microsoft.com/office/drawing/2014/main" id="{CD6B5038-9B0D-4C78-A308-31AD881845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9642" y="1209439"/>
            <a:ext cx="1519358" cy="4231858"/>
          </a:xfrm>
          <a:prstGeom prst="rect">
            <a:avLst/>
          </a:prstGeom>
        </p:spPr>
      </p:pic>
      <p:pic>
        <p:nvPicPr>
          <p:cNvPr id="11" name="Picture 10" descr="Graphical user interface, text, application&#10;&#10;Description automatically generated">
            <a:extLst>
              <a:ext uri="{FF2B5EF4-FFF2-40B4-BE49-F238E27FC236}">
                <a16:creationId xmlns:a16="http://schemas.microsoft.com/office/drawing/2014/main" id="{11D15F2D-E81F-4559-B9B7-F3501D8D23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7463" y="1092437"/>
            <a:ext cx="1323043" cy="4351234"/>
          </a:xfrm>
          <a:prstGeom prst="rect">
            <a:avLst/>
          </a:prstGeom>
        </p:spPr>
      </p:pic>
      <p:sp>
        <p:nvSpPr>
          <p:cNvPr id="12" name="Rectangle 11">
            <a:extLst>
              <a:ext uri="{FF2B5EF4-FFF2-40B4-BE49-F238E27FC236}">
                <a16:creationId xmlns:a16="http://schemas.microsoft.com/office/drawing/2014/main" id="{A95D620E-F89D-4916-91E8-7675387DD22C}"/>
              </a:ext>
            </a:extLst>
          </p:cNvPr>
          <p:cNvSpPr/>
          <p:nvPr/>
        </p:nvSpPr>
        <p:spPr>
          <a:xfrm>
            <a:off x="2737463" y="2550253"/>
            <a:ext cx="1323043" cy="4949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B3EA9FA-BCAE-4062-AEF5-62BB2B4B146C}"/>
              </a:ext>
            </a:extLst>
          </p:cNvPr>
          <p:cNvSpPr/>
          <p:nvPr/>
        </p:nvSpPr>
        <p:spPr>
          <a:xfrm>
            <a:off x="8709642" y="1963024"/>
            <a:ext cx="1519358" cy="4390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8252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92E25-D7AE-47E0-ADDB-A6EB16B4D816}"/>
              </a:ext>
            </a:extLst>
          </p:cNvPr>
          <p:cNvSpPr>
            <a:spLocks noGrp="1"/>
          </p:cNvSpPr>
          <p:nvPr>
            <p:ph type="title"/>
          </p:nvPr>
        </p:nvSpPr>
        <p:spPr/>
        <p:txBody>
          <a:bodyPr/>
          <a:lstStyle/>
          <a:p>
            <a:r>
              <a:rPr lang="en-US" dirty="0"/>
              <a:t>Expenses</a:t>
            </a:r>
          </a:p>
        </p:txBody>
      </p:sp>
      <p:pic>
        <p:nvPicPr>
          <p:cNvPr id="5" name="Picture 4" descr="Graphical user interface, application, Word&#10;&#10;Description automatically generated">
            <a:extLst>
              <a:ext uri="{FF2B5EF4-FFF2-40B4-BE49-F238E27FC236}">
                <a16:creationId xmlns:a16="http://schemas.microsoft.com/office/drawing/2014/main" id="{B347D5F1-28D3-4DA6-BEF5-6FDCAFE902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4176" y="1066800"/>
            <a:ext cx="4715764" cy="4236063"/>
          </a:xfrm>
          <a:prstGeom prst="rect">
            <a:avLst/>
          </a:prstGeom>
        </p:spPr>
      </p:pic>
      <p:sp>
        <p:nvSpPr>
          <p:cNvPr id="6" name="TextBox 5">
            <a:extLst>
              <a:ext uri="{FF2B5EF4-FFF2-40B4-BE49-F238E27FC236}">
                <a16:creationId xmlns:a16="http://schemas.microsoft.com/office/drawing/2014/main" id="{949DB1DD-DA05-4919-93F6-61BEE9712E91}"/>
              </a:ext>
            </a:extLst>
          </p:cNvPr>
          <p:cNvSpPr txBox="1"/>
          <p:nvPr/>
        </p:nvSpPr>
        <p:spPr>
          <a:xfrm>
            <a:off x="203201" y="1708727"/>
            <a:ext cx="4548261" cy="2308324"/>
          </a:xfrm>
          <a:prstGeom prst="rect">
            <a:avLst/>
          </a:prstGeom>
          <a:noFill/>
        </p:spPr>
        <p:txBody>
          <a:bodyPr wrap="square" rtlCol="0">
            <a:spAutoFit/>
          </a:bodyPr>
          <a:lstStyle/>
          <a:p>
            <a:r>
              <a:rPr lang="en-US" sz="2400" b="0" i="0" dirty="0">
                <a:effectLst/>
              </a:rPr>
              <a:t>To access Expenses through CStoreOffice® main page, go to</a:t>
            </a:r>
          </a:p>
          <a:p>
            <a:r>
              <a:rPr lang="en-US" sz="2400" b="0" i="0" dirty="0">
                <a:solidFill>
                  <a:srgbClr val="23282D"/>
                </a:solidFill>
                <a:effectLst/>
              </a:rPr>
              <a:t> </a:t>
            </a:r>
          </a:p>
          <a:p>
            <a:pPr marL="285750" indent="-285750">
              <a:buFont typeface="Wingdings" panose="05000000000000000000" pitchFamily="2" charset="2"/>
              <a:buChar char="Ø"/>
            </a:pPr>
            <a:r>
              <a:rPr lang="en-US" sz="2400" b="1" i="0" dirty="0">
                <a:solidFill>
                  <a:srgbClr val="FF0000"/>
                </a:solidFill>
                <a:effectLst/>
              </a:rPr>
              <a:t>Data Entry</a:t>
            </a:r>
            <a:endParaRPr lang="en-US" sz="2400" dirty="0">
              <a:solidFill>
                <a:srgbClr val="FF0000"/>
              </a:solidFill>
            </a:endParaRPr>
          </a:p>
          <a:p>
            <a:pPr marL="742950" lvl="1" indent="-285750">
              <a:buFont typeface="Wingdings" panose="05000000000000000000" pitchFamily="2" charset="2"/>
              <a:buChar char="Ø"/>
            </a:pPr>
            <a:r>
              <a:rPr lang="en-US" sz="2400" b="1" i="0" dirty="0">
                <a:solidFill>
                  <a:srgbClr val="FF0000"/>
                </a:solidFill>
                <a:effectLst/>
              </a:rPr>
              <a:t>Cash Reconciliation</a:t>
            </a:r>
          </a:p>
          <a:p>
            <a:pPr marL="1200150" lvl="2" indent="-285750">
              <a:buFont typeface="Wingdings" panose="05000000000000000000" pitchFamily="2" charset="2"/>
              <a:buChar char="Ø"/>
            </a:pPr>
            <a:r>
              <a:rPr lang="en-US" sz="2400" b="1" i="0" dirty="0">
                <a:solidFill>
                  <a:srgbClr val="FF0000"/>
                </a:solidFill>
                <a:effectLst/>
              </a:rPr>
              <a:t>Expenses</a:t>
            </a:r>
            <a:endParaRPr lang="en-US" sz="2400" dirty="0">
              <a:solidFill>
                <a:srgbClr val="FF0000"/>
              </a:solidFill>
            </a:endParaRPr>
          </a:p>
        </p:txBody>
      </p:sp>
      <p:sp>
        <p:nvSpPr>
          <p:cNvPr id="7" name="Rectangle 6">
            <a:extLst>
              <a:ext uri="{FF2B5EF4-FFF2-40B4-BE49-F238E27FC236}">
                <a16:creationId xmlns:a16="http://schemas.microsoft.com/office/drawing/2014/main" id="{98F75DC3-5F51-4C30-A49C-1552B2C30DEA}"/>
              </a:ext>
            </a:extLst>
          </p:cNvPr>
          <p:cNvSpPr/>
          <p:nvPr/>
        </p:nvSpPr>
        <p:spPr>
          <a:xfrm>
            <a:off x="6887910" y="1418602"/>
            <a:ext cx="991312" cy="3931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134ECB-0933-42AB-BB27-CAA88466F1A0}"/>
              </a:ext>
            </a:extLst>
          </p:cNvPr>
          <p:cNvSpPr/>
          <p:nvPr/>
        </p:nvSpPr>
        <p:spPr>
          <a:xfrm>
            <a:off x="6887910" y="2956845"/>
            <a:ext cx="1538243" cy="2734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912584A-3AD2-41C2-A459-27E563364C65}"/>
              </a:ext>
            </a:extLst>
          </p:cNvPr>
          <p:cNvSpPr/>
          <p:nvPr/>
        </p:nvSpPr>
        <p:spPr>
          <a:xfrm>
            <a:off x="8426153" y="3529413"/>
            <a:ext cx="1538243" cy="2734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7076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D8AB1-2AFA-4C50-9D68-6104ED2AB8C9}"/>
              </a:ext>
            </a:extLst>
          </p:cNvPr>
          <p:cNvSpPr>
            <a:spLocks noGrp="1"/>
          </p:cNvSpPr>
          <p:nvPr>
            <p:ph type="title"/>
          </p:nvPr>
        </p:nvSpPr>
        <p:spPr/>
        <p:txBody>
          <a:bodyPr/>
          <a:lstStyle/>
          <a:p>
            <a:r>
              <a:rPr lang="en-US" dirty="0"/>
              <a:t>Expenses</a:t>
            </a:r>
          </a:p>
        </p:txBody>
      </p:sp>
      <p:sp>
        <p:nvSpPr>
          <p:cNvPr id="4" name="TextBox 3">
            <a:extLst>
              <a:ext uri="{FF2B5EF4-FFF2-40B4-BE49-F238E27FC236}">
                <a16:creationId xmlns:a16="http://schemas.microsoft.com/office/drawing/2014/main" id="{AB08908A-88AC-4825-8C87-4FACD046ED8E}"/>
              </a:ext>
            </a:extLst>
          </p:cNvPr>
          <p:cNvSpPr txBox="1"/>
          <p:nvPr/>
        </p:nvSpPr>
        <p:spPr>
          <a:xfrm>
            <a:off x="111095" y="1066800"/>
            <a:ext cx="4195985" cy="4247317"/>
          </a:xfrm>
          <a:prstGeom prst="rect">
            <a:avLst/>
          </a:prstGeom>
          <a:noFill/>
        </p:spPr>
        <p:txBody>
          <a:bodyPr wrap="square" rtlCol="0">
            <a:spAutoFit/>
          </a:bodyPr>
          <a:lstStyle/>
          <a:p>
            <a:pPr algn="l"/>
            <a:r>
              <a:rPr lang="en-US" b="0" i="0" dirty="0">
                <a:effectLst/>
              </a:rPr>
              <a:t>At the top of the </a:t>
            </a:r>
            <a:r>
              <a:rPr lang="en-US" b="1" i="0" dirty="0">
                <a:effectLst/>
              </a:rPr>
              <a:t>Expenses</a:t>
            </a:r>
            <a:r>
              <a:rPr lang="en-US" b="0" i="0" dirty="0">
                <a:effectLst/>
              </a:rPr>
              <a:t> form, specify the following data:</a:t>
            </a:r>
          </a:p>
          <a:p>
            <a:pPr algn="l"/>
            <a:endParaRPr lang="en-US" b="0" i="0" dirty="0">
              <a:effectLst/>
            </a:endParaRPr>
          </a:p>
          <a:p>
            <a:pPr marL="285750" indent="-285750" algn="l">
              <a:buFont typeface="Arial" panose="020B0604020202020204" pitchFamily="34" charset="0"/>
              <a:buChar char="•"/>
            </a:pPr>
            <a:r>
              <a:rPr lang="en-US" b="0" i="0" dirty="0">
                <a:effectLst/>
              </a:rPr>
              <a:t>Select a </a:t>
            </a:r>
            <a:r>
              <a:rPr lang="en-US" b="1" i="0" dirty="0">
                <a:solidFill>
                  <a:srgbClr val="FF0000"/>
                </a:solidFill>
                <a:effectLst/>
              </a:rPr>
              <a:t>week</a:t>
            </a:r>
            <a:r>
              <a:rPr lang="en-US" b="0" i="0" dirty="0">
                <a:effectLst/>
              </a:rPr>
              <a:t>, for which you are going to enter your expenses.</a:t>
            </a:r>
          </a:p>
          <a:p>
            <a:pPr marL="285750" indent="-285750" algn="l">
              <a:buFont typeface="Arial" panose="020B0604020202020204" pitchFamily="34" charset="0"/>
              <a:buChar char="•"/>
            </a:pPr>
            <a:endParaRPr lang="en-US" b="0" i="0" dirty="0">
              <a:effectLst/>
            </a:endParaRPr>
          </a:p>
          <a:p>
            <a:pPr marL="285750" indent="-285750" algn="l">
              <a:buFont typeface="Arial" panose="020B0604020202020204" pitchFamily="34" charset="0"/>
              <a:buChar char="•"/>
            </a:pPr>
            <a:r>
              <a:rPr lang="en-US" b="0" i="0" dirty="0">
                <a:effectLst/>
              </a:rPr>
              <a:t>Select a </a:t>
            </a:r>
            <a:r>
              <a:rPr lang="en-US" b="1" i="0" dirty="0">
                <a:solidFill>
                  <a:srgbClr val="FF0000"/>
                </a:solidFill>
                <a:effectLst/>
              </a:rPr>
              <a:t>day</a:t>
            </a:r>
            <a:r>
              <a:rPr lang="en-US" b="0" i="0" dirty="0">
                <a:effectLst/>
              </a:rPr>
              <a:t>, which you want to set as the default date for each expense entry.</a:t>
            </a:r>
          </a:p>
          <a:p>
            <a:pPr marL="285750" indent="-285750" algn="l">
              <a:buFont typeface="Arial" panose="020B0604020202020204" pitchFamily="34" charset="0"/>
              <a:buChar char="•"/>
            </a:pPr>
            <a:endParaRPr lang="en-US" b="0" i="0" dirty="0">
              <a:effectLst/>
            </a:endParaRPr>
          </a:p>
          <a:p>
            <a:pPr marL="285750" indent="-285750" algn="l">
              <a:buFont typeface="Arial" panose="020B0604020202020204" pitchFamily="34" charset="0"/>
              <a:buChar char="•"/>
            </a:pPr>
            <a:r>
              <a:rPr lang="en-US" b="0" i="0" dirty="0">
                <a:effectLst/>
              </a:rPr>
              <a:t>Select a </a:t>
            </a:r>
            <a:r>
              <a:rPr lang="en-US" b="1" i="0" dirty="0">
                <a:solidFill>
                  <a:srgbClr val="FF0000"/>
                </a:solidFill>
                <a:effectLst/>
              </a:rPr>
              <a:t>shift</a:t>
            </a:r>
            <a:r>
              <a:rPr lang="en-US" b="0" i="0" dirty="0">
                <a:effectLst/>
              </a:rPr>
              <a:t>, if any for the selected day.</a:t>
            </a:r>
          </a:p>
          <a:p>
            <a:pPr algn="l"/>
            <a:br>
              <a:rPr lang="en-US" b="0" i="0" dirty="0">
                <a:effectLst/>
              </a:rPr>
            </a:br>
            <a:r>
              <a:rPr lang="en-US" b="0" i="1" dirty="0">
                <a:effectLst/>
              </a:rPr>
              <a:t>Result:</a:t>
            </a:r>
            <a:r>
              <a:rPr lang="en-US" b="0" i="0" dirty="0">
                <a:effectLst/>
              </a:rPr>
              <a:t> Saved expenses for the selected date and shift are displayed in the Expenses form.</a:t>
            </a:r>
            <a:endParaRPr lang="en-US" dirty="0"/>
          </a:p>
        </p:txBody>
      </p:sp>
      <p:pic>
        <p:nvPicPr>
          <p:cNvPr id="6" name="Picture 5" descr="Graphical user interface, application, table&#10;&#10;Description automatically generated">
            <a:extLst>
              <a:ext uri="{FF2B5EF4-FFF2-40B4-BE49-F238E27FC236}">
                <a16:creationId xmlns:a16="http://schemas.microsoft.com/office/drawing/2014/main" id="{C3B04E68-97F1-4822-BEF2-AC42468761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856" y="1168485"/>
            <a:ext cx="7215427" cy="4145632"/>
          </a:xfrm>
          <a:prstGeom prst="rect">
            <a:avLst/>
          </a:prstGeom>
        </p:spPr>
      </p:pic>
      <p:sp>
        <p:nvSpPr>
          <p:cNvPr id="7" name="Rectangle 6">
            <a:extLst>
              <a:ext uri="{FF2B5EF4-FFF2-40B4-BE49-F238E27FC236}">
                <a16:creationId xmlns:a16="http://schemas.microsoft.com/office/drawing/2014/main" id="{145516FB-05B0-4E0F-B142-899BE1BAB81F}"/>
              </a:ext>
            </a:extLst>
          </p:cNvPr>
          <p:cNvSpPr/>
          <p:nvPr/>
        </p:nvSpPr>
        <p:spPr>
          <a:xfrm>
            <a:off x="4845465" y="1504060"/>
            <a:ext cx="1392965" cy="4358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89EFFA-C3B7-477F-8ADA-DD9214A341EB}"/>
              </a:ext>
            </a:extLst>
          </p:cNvPr>
          <p:cNvSpPr/>
          <p:nvPr/>
        </p:nvSpPr>
        <p:spPr>
          <a:xfrm>
            <a:off x="6238430" y="1504060"/>
            <a:ext cx="1615155" cy="4358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7A1DA3C-AED9-4012-8814-924F20293803}"/>
              </a:ext>
            </a:extLst>
          </p:cNvPr>
          <p:cNvSpPr/>
          <p:nvPr/>
        </p:nvSpPr>
        <p:spPr>
          <a:xfrm>
            <a:off x="7853585" y="1504060"/>
            <a:ext cx="760576" cy="4358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6982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D789-E105-4F9B-9404-5C525CAED1D8}"/>
              </a:ext>
            </a:extLst>
          </p:cNvPr>
          <p:cNvSpPr>
            <a:spLocks noGrp="1"/>
          </p:cNvSpPr>
          <p:nvPr>
            <p:ph type="title"/>
          </p:nvPr>
        </p:nvSpPr>
        <p:spPr/>
        <p:txBody>
          <a:bodyPr/>
          <a:lstStyle/>
          <a:p>
            <a:r>
              <a:rPr lang="en-US" dirty="0"/>
              <a:t>Expenses</a:t>
            </a:r>
          </a:p>
        </p:txBody>
      </p:sp>
      <p:sp>
        <p:nvSpPr>
          <p:cNvPr id="4" name="TextBox 3">
            <a:extLst>
              <a:ext uri="{FF2B5EF4-FFF2-40B4-BE49-F238E27FC236}">
                <a16:creationId xmlns:a16="http://schemas.microsoft.com/office/drawing/2014/main" id="{DD8C4D9D-EEB3-4089-A668-1C0D2E9ABDFB}"/>
              </a:ext>
            </a:extLst>
          </p:cNvPr>
          <p:cNvSpPr txBox="1"/>
          <p:nvPr/>
        </p:nvSpPr>
        <p:spPr>
          <a:xfrm>
            <a:off x="179462" y="1418602"/>
            <a:ext cx="4580545" cy="3970318"/>
          </a:xfrm>
          <a:prstGeom prst="rect">
            <a:avLst/>
          </a:prstGeom>
          <a:noFill/>
        </p:spPr>
        <p:txBody>
          <a:bodyPr wrap="square" rtlCol="0">
            <a:spAutoFit/>
          </a:bodyPr>
          <a:lstStyle/>
          <a:p>
            <a:pPr algn="l"/>
            <a:r>
              <a:rPr lang="en-US" b="0" i="0" dirty="0">
                <a:effectLst/>
              </a:rPr>
              <a:t>In the table, add each expense, specifying the following data:</a:t>
            </a:r>
          </a:p>
          <a:p>
            <a:pPr algn="l"/>
            <a:endParaRPr lang="en-US" b="0" i="0" dirty="0">
              <a:effectLst/>
            </a:endParaRPr>
          </a:p>
          <a:p>
            <a:pPr marL="285750" indent="-285750" algn="l">
              <a:buFont typeface="Arial" panose="020B0604020202020204" pitchFamily="34" charset="0"/>
              <a:buChar char="•"/>
            </a:pPr>
            <a:r>
              <a:rPr lang="en-US" b="0" i="0" dirty="0">
                <a:effectLst/>
              </a:rPr>
              <a:t>In the </a:t>
            </a:r>
            <a:r>
              <a:rPr lang="en-US" b="1" i="0" dirty="0">
                <a:solidFill>
                  <a:srgbClr val="FF0000"/>
                </a:solidFill>
                <a:effectLst/>
              </a:rPr>
              <a:t>Date</a:t>
            </a:r>
            <a:r>
              <a:rPr lang="en-US" b="0" i="0" dirty="0">
                <a:effectLst/>
              </a:rPr>
              <a:t> column, specify the expense date, in case it differs from the default date.</a:t>
            </a:r>
          </a:p>
          <a:p>
            <a:pPr marL="285750" indent="-285750" algn="l">
              <a:buFont typeface="Arial" panose="020B0604020202020204" pitchFamily="34" charset="0"/>
              <a:buChar char="•"/>
            </a:pPr>
            <a:endParaRPr lang="en-US" b="0" i="0" dirty="0">
              <a:effectLst/>
            </a:endParaRPr>
          </a:p>
          <a:p>
            <a:pPr marL="285750" indent="-285750" algn="l">
              <a:buFont typeface="Arial" panose="020B0604020202020204" pitchFamily="34" charset="0"/>
              <a:buChar char="•"/>
            </a:pPr>
            <a:r>
              <a:rPr lang="en-US" b="0" i="0" dirty="0">
                <a:effectLst/>
              </a:rPr>
              <a:t>In the </a:t>
            </a:r>
            <a:r>
              <a:rPr lang="en-US" b="1" i="0" dirty="0">
                <a:solidFill>
                  <a:srgbClr val="FF0000"/>
                </a:solidFill>
                <a:effectLst/>
              </a:rPr>
              <a:t>Company Name</a:t>
            </a:r>
            <a:r>
              <a:rPr lang="en-US" b="0" i="0" dirty="0">
                <a:solidFill>
                  <a:srgbClr val="FF0000"/>
                </a:solidFill>
                <a:effectLst/>
              </a:rPr>
              <a:t> </a:t>
            </a:r>
            <a:r>
              <a:rPr lang="en-US" b="0" i="0" dirty="0">
                <a:effectLst/>
              </a:rPr>
              <a:t>column, select the company, to which the expanse shall be written.</a:t>
            </a:r>
          </a:p>
          <a:p>
            <a:pPr marL="285750" indent="-285750" algn="l">
              <a:buFont typeface="Arial" panose="020B0604020202020204" pitchFamily="34" charset="0"/>
              <a:buChar char="•"/>
            </a:pPr>
            <a:endParaRPr lang="en-US" b="0" i="0" dirty="0">
              <a:effectLst/>
            </a:endParaRPr>
          </a:p>
          <a:p>
            <a:pPr marL="285750" indent="-285750" algn="l">
              <a:buFont typeface="Arial" panose="020B0604020202020204" pitchFamily="34" charset="0"/>
              <a:buChar char="•"/>
            </a:pPr>
            <a:r>
              <a:rPr lang="en-US" b="0" i="0" dirty="0">
                <a:effectLst/>
              </a:rPr>
              <a:t>In the </a:t>
            </a:r>
            <a:r>
              <a:rPr lang="en-US" b="1" i="0" dirty="0">
                <a:solidFill>
                  <a:srgbClr val="FF0000"/>
                </a:solidFill>
                <a:effectLst/>
              </a:rPr>
              <a:t>Expense Account</a:t>
            </a:r>
            <a:r>
              <a:rPr lang="en-US" b="0" i="0" dirty="0">
                <a:solidFill>
                  <a:srgbClr val="FF0000"/>
                </a:solidFill>
                <a:effectLst/>
              </a:rPr>
              <a:t> </a:t>
            </a:r>
            <a:r>
              <a:rPr lang="en-US" b="0" i="0" dirty="0">
                <a:effectLst/>
              </a:rPr>
              <a:t>column, select the expense account from the list of available accounts.</a:t>
            </a:r>
          </a:p>
          <a:p>
            <a:endParaRPr lang="en-US" dirty="0"/>
          </a:p>
        </p:txBody>
      </p:sp>
      <p:pic>
        <p:nvPicPr>
          <p:cNvPr id="6" name="Picture 5" descr="Graphical user interface, application, table&#10;&#10;Description automatically generated">
            <a:extLst>
              <a:ext uri="{FF2B5EF4-FFF2-40B4-BE49-F238E27FC236}">
                <a16:creationId xmlns:a16="http://schemas.microsoft.com/office/drawing/2014/main" id="{47CF648E-E520-4BFD-AD01-336580777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148" y="1165706"/>
            <a:ext cx="6910295" cy="3970318"/>
          </a:xfrm>
          <a:prstGeom prst="rect">
            <a:avLst/>
          </a:prstGeom>
        </p:spPr>
      </p:pic>
      <p:sp>
        <p:nvSpPr>
          <p:cNvPr id="7" name="Rectangle 6">
            <a:extLst>
              <a:ext uri="{FF2B5EF4-FFF2-40B4-BE49-F238E27FC236}">
                <a16:creationId xmlns:a16="http://schemas.microsoft.com/office/drawing/2014/main" id="{EEFA8FF6-423C-452B-9B4A-28EFD30F26A4}"/>
              </a:ext>
            </a:extLst>
          </p:cNvPr>
          <p:cNvSpPr/>
          <p:nvPr/>
        </p:nvSpPr>
        <p:spPr>
          <a:xfrm>
            <a:off x="5101839" y="1922804"/>
            <a:ext cx="598206" cy="8033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7816951-BC4F-4A9E-9C14-18D455363220}"/>
              </a:ext>
            </a:extLst>
          </p:cNvPr>
          <p:cNvSpPr/>
          <p:nvPr/>
        </p:nvSpPr>
        <p:spPr>
          <a:xfrm>
            <a:off x="5700045" y="1922804"/>
            <a:ext cx="1811708" cy="8033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0CB33F5-4E30-42DA-81C0-0A4789C7A5BD}"/>
              </a:ext>
            </a:extLst>
          </p:cNvPr>
          <p:cNvSpPr/>
          <p:nvPr/>
        </p:nvSpPr>
        <p:spPr>
          <a:xfrm>
            <a:off x="7511753" y="1922805"/>
            <a:ext cx="1350236" cy="8033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1605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AB51B-342B-4A60-9241-4BA118268552}"/>
              </a:ext>
            </a:extLst>
          </p:cNvPr>
          <p:cNvSpPr>
            <a:spLocks noGrp="1"/>
          </p:cNvSpPr>
          <p:nvPr>
            <p:ph type="title"/>
          </p:nvPr>
        </p:nvSpPr>
        <p:spPr/>
        <p:txBody>
          <a:bodyPr/>
          <a:lstStyle/>
          <a:p>
            <a:r>
              <a:rPr lang="en-US" dirty="0"/>
              <a:t>Expenses</a:t>
            </a:r>
          </a:p>
        </p:txBody>
      </p:sp>
      <p:sp>
        <p:nvSpPr>
          <p:cNvPr id="5" name="TextBox 4">
            <a:extLst>
              <a:ext uri="{FF2B5EF4-FFF2-40B4-BE49-F238E27FC236}">
                <a16:creationId xmlns:a16="http://schemas.microsoft.com/office/drawing/2014/main" id="{4A658885-A902-4574-A56A-7131D38626F0}"/>
              </a:ext>
            </a:extLst>
          </p:cNvPr>
          <p:cNvSpPr txBox="1"/>
          <p:nvPr/>
        </p:nvSpPr>
        <p:spPr>
          <a:xfrm>
            <a:off x="170917" y="1427148"/>
            <a:ext cx="4409630" cy="3970318"/>
          </a:xfrm>
          <a:prstGeom prst="rect">
            <a:avLst/>
          </a:prstGeom>
          <a:noFill/>
        </p:spPr>
        <p:txBody>
          <a:bodyPr wrap="square" rtlCol="0">
            <a:spAutoFit/>
          </a:bodyPr>
          <a:lstStyle/>
          <a:p>
            <a:pPr algn="l">
              <a:buFont typeface="+mj-lt"/>
              <a:buAutoNum type="arabicPeriod" startAt="7"/>
            </a:pPr>
            <a:endParaRPr lang="en-US" b="0" i="0" dirty="0">
              <a:solidFill>
                <a:srgbClr val="4A4A4A"/>
              </a:solidFill>
              <a:effectLst/>
              <a:latin typeface="Segoe UI Regular"/>
            </a:endParaRPr>
          </a:p>
          <a:p>
            <a:pPr marL="285750" indent="-285750" algn="l">
              <a:buFont typeface="Arial" panose="020B0604020202020204" pitchFamily="34" charset="0"/>
              <a:buChar char="•"/>
            </a:pPr>
            <a:r>
              <a:rPr lang="en-US" b="0" i="0" dirty="0">
                <a:effectLst/>
                <a:latin typeface="Segoe UI Regular"/>
              </a:rPr>
              <a:t>In the </a:t>
            </a:r>
            <a:r>
              <a:rPr lang="en-US" b="1" i="0" dirty="0">
                <a:solidFill>
                  <a:srgbClr val="FF0000"/>
                </a:solidFill>
                <a:effectLst/>
                <a:latin typeface="Segoe UI Regular"/>
              </a:rPr>
              <a:t>Purpose</a:t>
            </a:r>
            <a:r>
              <a:rPr lang="en-US" b="0" i="0" dirty="0">
                <a:effectLst/>
                <a:latin typeface="Segoe UI Regular"/>
              </a:rPr>
              <a:t> column, enter the expense purpose.</a:t>
            </a:r>
          </a:p>
          <a:p>
            <a:pPr marL="285750" indent="-285750" algn="l">
              <a:buFont typeface="Arial" panose="020B0604020202020204" pitchFamily="34" charset="0"/>
              <a:buChar char="•"/>
            </a:pPr>
            <a:endParaRPr lang="en-US" b="0" i="0" dirty="0">
              <a:effectLst/>
              <a:latin typeface="Segoe UI Regular"/>
            </a:endParaRPr>
          </a:p>
          <a:p>
            <a:pPr marL="285750" indent="-285750" algn="l">
              <a:buFont typeface="Arial" panose="020B0604020202020204" pitchFamily="34" charset="0"/>
              <a:buChar char="•"/>
            </a:pPr>
            <a:r>
              <a:rPr lang="en-US" b="0" i="0" dirty="0">
                <a:effectLst/>
                <a:latin typeface="Segoe UI Regular"/>
              </a:rPr>
              <a:t>In the </a:t>
            </a:r>
            <a:r>
              <a:rPr lang="en-US" b="1" i="0" dirty="0">
                <a:solidFill>
                  <a:srgbClr val="FF0000"/>
                </a:solidFill>
                <a:effectLst/>
                <a:latin typeface="Segoe UI Regular"/>
              </a:rPr>
              <a:t>Amount Spent</a:t>
            </a:r>
            <a:r>
              <a:rPr lang="en-US" b="0" i="0" dirty="0">
                <a:effectLst/>
                <a:latin typeface="Segoe UI Regular"/>
              </a:rPr>
              <a:t> column, enter the amount of the expense.</a:t>
            </a:r>
          </a:p>
          <a:p>
            <a:pPr marL="285750" indent="-285750" algn="l">
              <a:buFont typeface="Arial" panose="020B0604020202020204" pitchFamily="34" charset="0"/>
              <a:buChar char="•"/>
            </a:pPr>
            <a:endParaRPr lang="en-US" b="0" i="0" dirty="0">
              <a:effectLst/>
              <a:latin typeface="Segoe UI Regular"/>
            </a:endParaRPr>
          </a:p>
          <a:p>
            <a:pPr marL="285750" indent="-285750" algn="l">
              <a:buFont typeface="Arial" panose="020B0604020202020204" pitchFamily="34" charset="0"/>
              <a:buChar char="•"/>
            </a:pPr>
            <a:r>
              <a:rPr lang="en-US" b="0" i="0" dirty="0">
                <a:effectLst/>
                <a:latin typeface="Segoe UI Regular"/>
              </a:rPr>
              <a:t>In the </a:t>
            </a:r>
            <a:r>
              <a:rPr lang="en-US" b="1" i="0" dirty="0">
                <a:solidFill>
                  <a:srgbClr val="FF0000"/>
                </a:solidFill>
                <a:effectLst/>
                <a:latin typeface="Segoe UI Regular"/>
              </a:rPr>
              <a:t>Method of Payment</a:t>
            </a:r>
            <a:r>
              <a:rPr lang="en-US" b="0" i="0" dirty="0">
                <a:solidFill>
                  <a:srgbClr val="FF0000"/>
                </a:solidFill>
                <a:effectLst/>
                <a:latin typeface="Segoe UI Regular"/>
              </a:rPr>
              <a:t> </a:t>
            </a:r>
            <a:r>
              <a:rPr lang="en-US" b="0" i="0" dirty="0">
                <a:effectLst/>
                <a:latin typeface="Segoe UI Regular"/>
              </a:rPr>
              <a:t>column, select the method of payment from the list of available methods.</a:t>
            </a:r>
          </a:p>
          <a:p>
            <a:pPr marL="285750" indent="-285750" algn="l">
              <a:buFont typeface="Arial" panose="020B0604020202020204" pitchFamily="34" charset="0"/>
              <a:buChar char="•"/>
            </a:pPr>
            <a:endParaRPr lang="en-US" b="0" i="0" dirty="0">
              <a:effectLst/>
              <a:latin typeface="Segoe UI Regular"/>
            </a:endParaRPr>
          </a:p>
          <a:p>
            <a:pPr marL="285750" indent="-285750" algn="l">
              <a:buFont typeface="Arial" panose="020B0604020202020204" pitchFamily="34" charset="0"/>
              <a:buChar char="•"/>
            </a:pPr>
            <a:r>
              <a:rPr lang="en-US" b="0" i="0" dirty="0">
                <a:effectLst/>
                <a:latin typeface="Segoe UI Regular"/>
              </a:rPr>
              <a:t>Click the </a:t>
            </a:r>
            <a:r>
              <a:rPr lang="en-US" b="1" i="0" dirty="0">
                <a:solidFill>
                  <a:srgbClr val="FF0000"/>
                </a:solidFill>
                <a:effectLst/>
                <a:latin typeface="Segoe UI Regular"/>
              </a:rPr>
              <a:t>enter</a:t>
            </a:r>
            <a:r>
              <a:rPr lang="en-US" b="0" i="0" dirty="0">
                <a:effectLst/>
                <a:latin typeface="Segoe UI Regular"/>
              </a:rPr>
              <a:t> button.</a:t>
            </a:r>
          </a:p>
          <a:p>
            <a:br>
              <a:rPr lang="en-US" dirty="0"/>
            </a:br>
            <a:endParaRPr lang="en-US" dirty="0"/>
          </a:p>
        </p:txBody>
      </p:sp>
      <p:pic>
        <p:nvPicPr>
          <p:cNvPr id="9" name="Picture 8" descr="Graphical user interface, text, application&#10;&#10;Description automatically generated">
            <a:extLst>
              <a:ext uri="{FF2B5EF4-FFF2-40B4-BE49-F238E27FC236}">
                <a16:creationId xmlns:a16="http://schemas.microsoft.com/office/drawing/2014/main" id="{544E3A3F-C543-42A0-88B4-872D9EF12C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0346" y="1120334"/>
            <a:ext cx="7248236" cy="4337298"/>
          </a:xfrm>
          <a:prstGeom prst="rect">
            <a:avLst/>
          </a:prstGeom>
        </p:spPr>
      </p:pic>
      <p:sp>
        <p:nvSpPr>
          <p:cNvPr id="10" name="Rectangle 9">
            <a:extLst>
              <a:ext uri="{FF2B5EF4-FFF2-40B4-BE49-F238E27FC236}">
                <a16:creationId xmlns:a16="http://schemas.microsoft.com/office/drawing/2014/main" id="{53E7F24D-03C1-4EAA-9C6D-91F7F5970A53}"/>
              </a:ext>
            </a:extLst>
          </p:cNvPr>
          <p:cNvSpPr/>
          <p:nvPr/>
        </p:nvSpPr>
        <p:spPr>
          <a:xfrm>
            <a:off x="8469745" y="1976582"/>
            <a:ext cx="1440873" cy="8497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9D96F9A-A88C-40B6-9502-236CE1839CA5}"/>
              </a:ext>
            </a:extLst>
          </p:cNvPr>
          <p:cNvSpPr/>
          <p:nvPr/>
        </p:nvSpPr>
        <p:spPr>
          <a:xfrm>
            <a:off x="9910618" y="1976583"/>
            <a:ext cx="626346" cy="5102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0B356B3-2240-4D90-81DF-EF7E800819BE}"/>
              </a:ext>
            </a:extLst>
          </p:cNvPr>
          <p:cNvSpPr/>
          <p:nvPr/>
        </p:nvSpPr>
        <p:spPr>
          <a:xfrm>
            <a:off x="10536964" y="1976583"/>
            <a:ext cx="888763" cy="5102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Up 12">
            <a:extLst>
              <a:ext uri="{FF2B5EF4-FFF2-40B4-BE49-F238E27FC236}">
                <a16:creationId xmlns:a16="http://schemas.microsoft.com/office/drawing/2014/main" id="{3B39DAC8-A0A8-4DF4-B8D5-513B35B46288}"/>
              </a:ext>
            </a:extLst>
          </p:cNvPr>
          <p:cNvSpPr/>
          <p:nvPr/>
        </p:nvSpPr>
        <p:spPr>
          <a:xfrm>
            <a:off x="10283611" y="2649300"/>
            <a:ext cx="264920" cy="51024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23415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etrosoft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trosoft Theme" id="{A0088E81-B9BC-4251-B768-924C2C3DED32}" vid="{E2E0D73C-F21B-43E2-ACC7-C039F11418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666</TotalTime>
  <Words>1727</Words>
  <Application>Microsoft Office PowerPoint</Application>
  <PresentationFormat>Widescreen</PresentationFormat>
  <Paragraphs>335</Paragraphs>
  <Slides>48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Calibri</vt:lpstr>
      <vt:lpstr>Calibri Light</vt:lpstr>
      <vt:lpstr>Segoe Pro</vt:lpstr>
      <vt:lpstr>Segoe Pro Light</vt:lpstr>
      <vt:lpstr>Segoe UI Regular</vt:lpstr>
      <vt:lpstr>Wingdings</vt:lpstr>
      <vt:lpstr>Petrosoft Theme</vt:lpstr>
      <vt:lpstr>Manager Daily Workflow  Step 4: Cash Reconciliation Step 5: Inventory</vt:lpstr>
      <vt:lpstr>Agenda</vt:lpstr>
      <vt:lpstr>Step 4: Cash Reconciliation</vt:lpstr>
      <vt:lpstr>Expenses</vt:lpstr>
      <vt:lpstr>Expenses</vt:lpstr>
      <vt:lpstr>Expenses</vt:lpstr>
      <vt:lpstr>Expenses</vt:lpstr>
      <vt:lpstr>Expenses</vt:lpstr>
      <vt:lpstr>Expenses</vt:lpstr>
      <vt:lpstr>Expenses</vt:lpstr>
      <vt:lpstr>Cash Reconciliation</vt:lpstr>
      <vt:lpstr>Cash Reconciliation</vt:lpstr>
      <vt:lpstr>Cash Reconciliation</vt:lpstr>
      <vt:lpstr>Cash Reconciliation</vt:lpstr>
      <vt:lpstr>Cash Reconciliation</vt:lpstr>
      <vt:lpstr>Cash Reconciliation</vt:lpstr>
      <vt:lpstr>Cash Reconciliation</vt:lpstr>
      <vt:lpstr>Cash Reconciliation</vt:lpstr>
      <vt:lpstr>Cash Reconciliation</vt:lpstr>
      <vt:lpstr>Check NRGT</vt:lpstr>
      <vt:lpstr>Check NRGT</vt:lpstr>
      <vt:lpstr>Checking and Processing Price Changes</vt:lpstr>
      <vt:lpstr>Check NRGT</vt:lpstr>
      <vt:lpstr>Check NRGT</vt:lpstr>
      <vt:lpstr>Check NRGT</vt:lpstr>
      <vt:lpstr>Step 5: Inventory</vt:lpstr>
      <vt:lpstr>Write-Offs </vt:lpstr>
      <vt:lpstr>Write-Offs</vt:lpstr>
      <vt:lpstr>Write-Offs</vt:lpstr>
      <vt:lpstr>Write-Offs</vt:lpstr>
      <vt:lpstr>Write-Offs</vt:lpstr>
      <vt:lpstr>Write-Offs</vt:lpstr>
      <vt:lpstr>Checking and Processing Price Changes </vt:lpstr>
      <vt:lpstr>Checking and Processing Price Changes</vt:lpstr>
      <vt:lpstr>Checking and Processing Price Changes</vt:lpstr>
      <vt:lpstr>Checking and Processing Price Changes</vt:lpstr>
      <vt:lpstr>Item Groups Reconciliation</vt:lpstr>
      <vt:lpstr>Item Groups Reconciliation</vt:lpstr>
      <vt:lpstr>Item Groups Reconciliation</vt:lpstr>
      <vt:lpstr>Item Groups Reconciliation</vt:lpstr>
      <vt:lpstr>Inventory Audit</vt:lpstr>
      <vt:lpstr>Inventory Audit</vt:lpstr>
      <vt:lpstr>Inventory Audit</vt:lpstr>
      <vt:lpstr>Inventory Audit</vt:lpstr>
      <vt:lpstr>Inventory Audit</vt:lpstr>
      <vt:lpstr>Inventory Audit</vt:lpstr>
      <vt:lpstr>Inventory Audit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Logan White</dc:creator>
  <cp:lastModifiedBy>Jordan Bower</cp:lastModifiedBy>
  <cp:revision>3</cp:revision>
  <dcterms:created xsi:type="dcterms:W3CDTF">2021-12-10T20:22:38Z</dcterms:created>
  <dcterms:modified xsi:type="dcterms:W3CDTF">2023-06-28T13:26:26Z</dcterms:modified>
</cp:coreProperties>
</file>