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1" r:id="rId6"/>
    <p:sldId id="290" r:id="rId7"/>
    <p:sldId id="321" r:id="rId8"/>
    <p:sldId id="291" r:id="rId9"/>
    <p:sldId id="322" r:id="rId10"/>
    <p:sldId id="307" r:id="rId11"/>
    <p:sldId id="308" r:id="rId12"/>
    <p:sldId id="310" r:id="rId13"/>
    <p:sldId id="323" r:id="rId14"/>
    <p:sldId id="312" r:id="rId15"/>
    <p:sldId id="324" r:id="rId16"/>
    <p:sldId id="314" r:id="rId17"/>
    <p:sldId id="325" r:id="rId18"/>
    <p:sldId id="289" r:id="rId19"/>
    <p:sldId id="326" r:id="rId20"/>
    <p:sldId id="318" r:id="rId21"/>
    <p:sldId id="327" r:id="rId22"/>
    <p:sldId id="319" r:id="rId23"/>
    <p:sldId id="328" r:id="rId24"/>
    <p:sldId id="269" r:id="rId25"/>
    <p:sldId id="261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81"/>
    <a:srgbClr val="2E98DB"/>
    <a:srgbClr val="F6F6F8"/>
    <a:srgbClr val="EE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6" autoAdjust="0"/>
    <p:restoredTop sz="94660"/>
  </p:normalViewPr>
  <p:slideViewPr>
    <p:cSldViewPr snapToGrid="0">
      <p:cViewPr>
        <p:scale>
          <a:sx n="75" d="100"/>
          <a:sy n="75" d="100"/>
        </p:scale>
        <p:origin x="11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14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75E2F-B3EF-48CD-94E0-791CD12C438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1B726-56FD-49CE-8800-B19284AF50E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4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E35B-4DD9-416F-A746-4400075D30EF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76CDB-9580-40A3-A868-D478230F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6CDB-9580-40A3-A868-D478230F72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6CDB-9580-40A3-A868-D478230F72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5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CEBE-D62A-4839-AA9A-7C683AE8B739}" type="datetime1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6DD9-946B-4A75-A8DB-5C40FE22481E}" type="datetime1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AA32-1749-4080-8072-E5F80E6EC882}" type="datetime1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ADBA-023B-4AED-869F-5AE362543C07}" type="datetime1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B5BA1-3E6E-42E7-94D0-68E24D92DD3E}" type="datetime1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4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9E84-B262-48AD-9A49-D81EB6B079D2}" type="datetime1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7B60-302A-4AE7-8CBF-000D3CD7AECE}" type="datetime1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8912-7F28-4C21-93D5-10DC3D26329A}" type="datetime1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6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296D-AA77-4CE3-8900-9B4F663D5CD5}" type="datetime1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622-8F0D-44C9-AEB1-56A473D0F7BD}" type="datetime1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CF1-E121-407D-9A07-2C801D8CCAEC}" type="datetime1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EEEF1"/>
            </a:gs>
            <a:gs pos="0">
              <a:schemeClr val="bg1">
                <a:tint val="90000"/>
                <a:lumMod val="11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2013-F185-4F8A-8BB6-C2B14E988DC5}" type="datetime1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 flipV="1">
            <a:off x="723900" y="4600117"/>
            <a:ext cx="4110038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844546"/>
            <a:ext cx="9144000" cy="2788589"/>
          </a:xfrm>
          <a:prstGeom prst="rect">
            <a:avLst/>
          </a:prstGeom>
          <a:pattFill prst="pct10">
            <a:fgClr>
              <a:schemeClr val="bg1">
                <a:lumMod val="85000"/>
              </a:schemeClr>
            </a:fgClr>
            <a:bgClr>
              <a:srgbClr val="F6F6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9195" y="1367246"/>
            <a:ext cx="7570405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id-ID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STORE OFFICE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ADVANCED ACCOUNTING – CSO Clearing Account Reconciliation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32412"/>
            <a:ext cx="2384764" cy="24120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23900" y="6401769"/>
            <a:ext cx="58007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09065895-101E-4FB8-98AC-DB471613F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872" y="139700"/>
            <a:ext cx="8717280" cy="5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Steps to reconcile an out of balance CSO Clearing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26305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Go to </a:t>
            </a:r>
            <a:r>
              <a:rPr lang="en-US" sz="1800" b="1" dirty="0">
                <a:latin typeface="Segoe UI Light" panose="020B0502040204020203" pitchFamily="34" charset="0"/>
              </a:rPr>
              <a:t>Transaction Assignments</a:t>
            </a:r>
            <a:r>
              <a:rPr lang="en-US" sz="1800" dirty="0">
                <a:latin typeface="Segoe UI Light" panose="020B0502040204020203" pitchFamily="34" charset="0"/>
              </a:rPr>
              <a:t>, scroll to the bottom of the screen and select </a:t>
            </a:r>
            <a:r>
              <a:rPr lang="en-US" sz="1800" b="1" dirty="0">
                <a:latin typeface="Segoe UI Light" panose="020B0502040204020203" pitchFamily="34" charset="0"/>
              </a:rPr>
              <a:t>REQUIRED DATA TYPES </a:t>
            </a:r>
            <a:r>
              <a:rPr lang="en-US" sz="1800" dirty="0">
                <a:latin typeface="Segoe UI Light" panose="020B0502040204020203" pitchFamily="34" charset="0"/>
              </a:rPr>
              <a:t>button.</a:t>
            </a:r>
            <a:br>
              <a:rPr lang="en-US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All available Data Types listing will show.  Just select the missing </a:t>
            </a:r>
            <a:r>
              <a:rPr lang="en-US" sz="1800" b="1" dirty="0">
                <a:latin typeface="Segoe UI Light" panose="020B0502040204020203" pitchFamily="34" charset="0"/>
              </a:rPr>
              <a:t>Type</a:t>
            </a:r>
            <a:r>
              <a:rPr lang="en-US" sz="1800" dirty="0">
                <a:latin typeface="Segoe UI Light" panose="020B0502040204020203" pitchFamily="34" charset="0"/>
              </a:rPr>
              <a:t> and click </a:t>
            </a:r>
            <a:r>
              <a:rPr lang="en-US" sz="1800" b="1" dirty="0">
                <a:latin typeface="Segoe UI Light" panose="020B0502040204020203" pitchFamily="34" charset="0"/>
              </a:rPr>
              <a:t>SAVE</a:t>
            </a:r>
            <a:r>
              <a:rPr lang="en-US" sz="1800" dirty="0">
                <a:latin typeface="Segoe UI Light" panose="020B0502040204020203" pitchFamily="34" charset="0"/>
              </a:rPr>
              <a:t> at the top of the screen.</a:t>
            </a:r>
            <a:br>
              <a:rPr lang="en-US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You should see the Data Type available for mapping.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0A02ADE-40D9-4197-B759-62269CC05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257" y="507999"/>
            <a:ext cx="8621486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Steps to reconcile an out of balance CSO Clearing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34301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Once you have pulled the Data Type into the Transaction Assignments enter the Debit and Credit Accounts.  One will obviously be the CSO Clearing Account Mapping.</a:t>
            </a:r>
            <a:br>
              <a:rPr lang="en-US" sz="1800" dirty="0">
                <a:latin typeface="Segoe UI Light" panose="020B0502040204020203" pitchFamily="34" charset="0"/>
              </a:rPr>
            </a:br>
            <a:br>
              <a:rPr lang="en-US" sz="1800" dirty="0">
                <a:latin typeface="Segoe UI Light" panose="020B0502040204020203" pitchFamily="34" charset="0"/>
              </a:rPr>
            </a:br>
            <a:r>
              <a:rPr lang="en-US" sz="1800" b="1" dirty="0">
                <a:latin typeface="Segoe UI Light" panose="020B0502040204020203" pitchFamily="34" charset="0"/>
              </a:rPr>
              <a:t>Example</a:t>
            </a:r>
            <a:r>
              <a:rPr lang="en-US" sz="1800" dirty="0">
                <a:latin typeface="Segoe UI Light" panose="020B0502040204020203" pitchFamily="34" charset="0"/>
              </a:rPr>
              <a:t>: Money Order Sales Data Type would be a Debit to CSO Clearing Account and Credit to Money Order Sales account of your choice.</a:t>
            </a:r>
            <a:br>
              <a:rPr lang="en-US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Enter the Debit and Credit. Make sure you </a:t>
            </a:r>
            <a:r>
              <a:rPr lang="en-US" sz="1800" b="1" dirty="0">
                <a:latin typeface="Segoe UI Light" panose="020B0502040204020203" pitchFamily="34" charset="0"/>
              </a:rPr>
              <a:t>ENTER</a:t>
            </a:r>
            <a:r>
              <a:rPr lang="en-US" sz="1800" dirty="0">
                <a:latin typeface="Segoe UI Light" panose="020B0502040204020203" pitchFamily="34" charset="0"/>
              </a:rPr>
              <a:t> the line (button is on the right) and </a:t>
            </a:r>
            <a:r>
              <a:rPr lang="en-US" sz="1800" b="1" dirty="0">
                <a:latin typeface="Segoe UI Light" panose="020B0502040204020203" pitchFamily="34" charset="0"/>
              </a:rPr>
              <a:t>SAVE</a:t>
            </a:r>
            <a:r>
              <a:rPr lang="en-US" sz="1800" dirty="0">
                <a:latin typeface="Segoe UI Light" panose="020B0502040204020203" pitchFamily="34" charset="0"/>
              </a:rPr>
              <a:t> at the bottom of the screen.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D57518A7-AC38-49F7-BDB8-EF9915A3B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13" y="173083"/>
            <a:ext cx="8612777" cy="57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0" y="679153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the Data Converter Tool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79490"/>
            <a:ext cx="7620000" cy="4760278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Data Converter Tool is a way to refresh the data as it moves over into the Accounting Module of CSO.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Data Converter Tool is a custom interface that identifies the different types of Data and allows the data to move over to accounting, based on the Data Type.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You should now run the Data Converter Tool for the newly added Data Type. Go to </a:t>
            </a:r>
            <a:r>
              <a:rPr lang="en-US" sz="1800" b="1" dirty="0">
                <a:latin typeface="Segoe UI Light" panose="020B0502040204020203" pitchFamily="34" charset="0"/>
              </a:rPr>
              <a:t>Transactions</a:t>
            </a:r>
            <a:r>
              <a:rPr lang="en-US" sz="1800" dirty="0">
                <a:latin typeface="Segoe UI Light" panose="020B0502040204020203" pitchFamily="34" charset="0"/>
              </a:rPr>
              <a:t> &gt; </a:t>
            </a:r>
            <a:r>
              <a:rPr lang="en-US" sz="1800" b="1" dirty="0">
                <a:latin typeface="Segoe UI Light" panose="020B0502040204020203" pitchFamily="34" charset="0"/>
              </a:rPr>
              <a:t>Tools</a:t>
            </a:r>
            <a:r>
              <a:rPr lang="en-US" sz="1800" dirty="0">
                <a:latin typeface="Segoe UI Light" panose="020B0502040204020203" pitchFamily="34" charset="0"/>
              </a:rPr>
              <a:t> &gt; </a:t>
            </a:r>
            <a:r>
              <a:rPr lang="en-US" sz="1800" b="1" dirty="0">
                <a:latin typeface="Segoe UI Light" panose="020B0502040204020203" pitchFamily="34" charset="0"/>
              </a:rPr>
              <a:t>Data Converter</a:t>
            </a:r>
            <a:r>
              <a:rPr lang="en-US" sz="1800" dirty="0">
                <a:latin typeface="Segoe UI Light" panose="020B0502040204020203" pitchFamily="34" charset="0"/>
              </a:rPr>
              <a:t>.  Select the </a:t>
            </a:r>
            <a:r>
              <a:rPr lang="en-US" sz="1800" b="1" dirty="0">
                <a:latin typeface="Segoe UI Light" panose="020B0502040204020203" pitchFamily="34" charset="0"/>
              </a:rPr>
              <a:t>date</a:t>
            </a:r>
            <a:r>
              <a:rPr lang="en-US" sz="1800" dirty="0">
                <a:latin typeface="Segoe UI Light" panose="020B0502040204020203" pitchFamily="34" charset="0"/>
              </a:rPr>
              <a:t> and new </a:t>
            </a:r>
            <a:r>
              <a:rPr lang="en-US" sz="1800" b="1" dirty="0">
                <a:latin typeface="Segoe UI Light" panose="020B0502040204020203" pitchFamily="34" charset="0"/>
              </a:rPr>
              <a:t>Data Type</a:t>
            </a:r>
            <a:r>
              <a:rPr lang="en-US" sz="1800" dirty="0">
                <a:latin typeface="Segoe UI Light" panose="020B0502040204020203" pitchFamily="34" charset="0"/>
              </a:rPr>
              <a:t>, </a:t>
            </a:r>
            <a:r>
              <a:rPr lang="en-US" sz="1800" b="1" dirty="0">
                <a:latin typeface="Segoe UI Light" panose="020B0502040204020203" pitchFamily="34" charset="0"/>
              </a:rPr>
              <a:t>Class</a:t>
            </a:r>
            <a:r>
              <a:rPr lang="en-US" sz="1800" dirty="0">
                <a:latin typeface="Segoe UI Light" panose="020B0502040204020203" pitchFamily="34" charset="0"/>
              </a:rPr>
              <a:t> and </a:t>
            </a:r>
            <a:r>
              <a:rPr lang="en-US" sz="1800" b="1" dirty="0">
                <a:latin typeface="Segoe UI Light" panose="020B0502040204020203" pitchFamily="34" charset="0"/>
              </a:rPr>
              <a:t>UPDATE DATA </a:t>
            </a:r>
            <a:r>
              <a:rPr lang="en-US" sz="1800" dirty="0">
                <a:latin typeface="Segoe UI Light" panose="020B0502040204020203" pitchFamily="34" charset="0"/>
              </a:rPr>
              <a:t>button.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32B2735-E888-42C1-92EF-F254004F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5610"/>
            <a:ext cx="7203440" cy="59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Steps to reconcile an out of balance CSO Clearing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96250" cy="228780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Data Type now shows in the account register of the CSO Clearing account.</a:t>
            </a:r>
            <a:br>
              <a:rPr lang="en-US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Follow the same steps until you get to zero.</a:t>
            </a:r>
            <a:br>
              <a:rPr lang="en-US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If you do not need to add new Data Types, you may just need to run the Data Converter Tool for that already existing type, to refresh the data.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FB66FA9F-F485-4153-9C7F-8D8768554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483" y="175704"/>
            <a:ext cx="8490857" cy="60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Steps to reconcile an out of balance CSO Clearing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4180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 Final Step is to review the Cash Reconciliation for that Day/Shift if you are still out of balance.</a:t>
            </a:r>
            <a:br>
              <a:rPr lang="en-US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Look for Unassigned </a:t>
            </a:r>
            <a:r>
              <a:rPr lang="en-US" sz="1800" dirty="0" err="1">
                <a:latin typeface="Segoe UI Light" panose="020B0502040204020203" pitchFamily="34" charset="0"/>
              </a:rPr>
              <a:t>Paidouts</a:t>
            </a:r>
            <a:r>
              <a:rPr lang="en-US" sz="1800" dirty="0">
                <a:latin typeface="Segoe UI Light" panose="020B0502040204020203" pitchFamily="34" charset="0"/>
              </a:rPr>
              <a:t> with no invoices.  If </a:t>
            </a:r>
            <a:r>
              <a:rPr lang="en-US" sz="1800" dirty="0" err="1">
                <a:latin typeface="Segoe UI Light" panose="020B0502040204020203" pitchFamily="34" charset="0"/>
              </a:rPr>
              <a:t>Paidout</a:t>
            </a:r>
            <a:r>
              <a:rPr lang="en-US" sz="1800" dirty="0">
                <a:latin typeface="Segoe UI Light" panose="020B0502040204020203" pitchFamily="34" charset="0"/>
              </a:rPr>
              <a:t> control is turned on in CSO, then you are required to enter an invoice for each </a:t>
            </a:r>
            <a:r>
              <a:rPr lang="en-US" sz="1800" dirty="0" err="1">
                <a:latin typeface="Segoe UI Light" panose="020B0502040204020203" pitchFamily="34" charset="0"/>
              </a:rPr>
              <a:t>paidout</a:t>
            </a:r>
            <a:r>
              <a:rPr lang="en-US" sz="1800" dirty="0">
                <a:latin typeface="Segoe UI Light" panose="020B0502040204020203" pitchFamily="34" charset="0"/>
              </a:rPr>
              <a:t>.  You will clearly see these </a:t>
            </a:r>
            <a:r>
              <a:rPr lang="en-US" sz="1800" dirty="0" err="1">
                <a:latin typeface="Segoe UI Light" panose="020B0502040204020203" pitchFamily="34" charset="0"/>
              </a:rPr>
              <a:t>paidouts</a:t>
            </a:r>
            <a:r>
              <a:rPr lang="en-US" sz="1800" dirty="0">
                <a:latin typeface="Segoe UI Light" panose="020B0502040204020203" pitchFamily="34" charset="0"/>
              </a:rPr>
              <a:t> on your Cash Reconciliation screen.</a:t>
            </a:r>
            <a:br>
              <a:rPr lang="en-US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Once invoices are entered for these, you will see them in the CSO Clearing account.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0" y="533496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95"/>
            <a:ext cx="7804151" cy="53330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09600" y="1319463"/>
            <a:ext cx="5281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Review of Transaction Assignment setup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Review of the need for CSO Clearing Account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Steps to Reconcile CSO Clearing if out of Balance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Sales Summary Report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Cash Reconciliation Report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Account Register Report</a:t>
            </a:r>
          </a:p>
        </p:txBody>
      </p:sp>
      <p:sp>
        <p:nvSpPr>
          <p:cNvPr id="9" name="Oval 8"/>
          <p:cNvSpPr/>
          <p:nvPr/>
        </p:nvSpPr>
        <p:spPr>
          <a:xfrm>
            <a:off x="5549795" y="2260298"/>
            <a:ext cx="3041755" cy="3041755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5125" name="Picture 5" descr="C:\Users\Lamagra\Desktop\Agen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65" y="2627263"/>
            <a:ext cx="2123754" cy="21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FDF05CA-88A4-4E13-B23B-75AC4AF8F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775" y="812800"/>
            <a:ext cx="8508274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0" y="533496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95"/>
            <a:ext cx="7804151" cy="53330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Training Center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609600" y="1275445"/>
            <a:ext cx="7829551" cy="226728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Blip>
                <a:blip r:embed="rId3"/>
              </a:buBlip>
              <a:defRPr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For additional testing on what you have learned,  please refer to our new  “Testing Center”.</a:t>
            </a:r>
          </a:p>
          <a:p>
            <a:r>
              <a:rPr lang="en-US" dirty="0"/>
              <a:t>To access this new feature, click the help icon, and then select </a:t>
            </a:r>
            <a:r>
              <a:rPr lang="en-US" b="1" dirty="0"/>
              <a:t>Testing Center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Lamagra\Desktop\2-10-2015 6-21-45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5" y="2654300"/>
            <a:ext cx="7202350" cy="335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 flipV="1">
            <a:off x="723900" y="3952874"/>
            <a:ext cx="5676900" cy="6500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2339846"/>
            <a:ext cx="9144000" cy="1664567"/>
          </a:xfrm>
          <a:prstGeom prst="rect">
            <a:avLst/>
          </a:prstGeom>
          <a:pattFill prst="pct10">
            <a:fgClr>
              <a:schemeClr val="bg1">
                <a:lumMod val="85000"/>
              </a:schemeClr>
            </a:fgClr>
            <a:bgClr>
              <a:srgbClr val="F6F6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900" y="2854869"/>
            <a:ext cx="83185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 YOU FOR YOUR TIME!</a:t>
            </a:r>
            <a:endParaRPr lang="id-ID" sz="4800" dirty="0">
              <a:solidFill>
                <a:schemeClr val="tx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32412"/>
            <a:ext cx="2384764" cy="24120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23900" y="6401769"/>
            <a:ext cx="58007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0726" y="4878504"/>
            <a:ext cx="287777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405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 in Touch</a:t>
            </a:r>
            <a:endParaRPr lang="en-US" sz="4050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5709" y="5258147"/>
            <a:ext cx="221599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err="1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Petrosoft</a:t>
            </a:r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LLC</a:t>
            </a:r>
          </a:p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260 </a:t>
            </a:r>
            <a:r>
              <a:rPr lang="en-US" sz="1400" dirty="0" err="1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Bilmar</a:t>
            </a:r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Drive</a:t>
            </a:r>
          </a:p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Pittsburgh, PA 15205 </a:t>
            </a:r>
          </a:p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1.412.306.0640</a:t>
            </a:r>
          </a:p>
        </p:txBody>
      </p:sp>
    </p:spTree>
    <p:extLst>
      <p:ext uri="{BB962C8B-B14F-4D97-AF65-F5344CB8AC3E}">
        <p14:creationId xmlns:p14="http://schemas.microsoft.com/office/powerpoint/2010/main" val="19114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6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700" y="778244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are Transaction Assignments?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39"/>
            <a:ext cx="7680463" cy="4344779"/>
          </a:xfr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Transaction Assignments are the data mapping in CSO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Data is mapped based on the type and given a specific Debit and Credit General Ledger Account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Transaction Assignments are the basis of how things get into your General Ledger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cash register data flowing thru the CSO Clearing Account(or similar clearing account with another name)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CSO Clearing account should have a Zero Balance every shift, on every 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700" y="778244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Transaction Assignments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3587E1E-7F08-4B7E-B062-DE7D9C6FA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317" y="1576331"/>
            <a:ext cx="8106033" cy="447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Steps to reconcile an out of balance CSO Clearing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954814"/>
            <a:ext cx="8078028" cy="241604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Run the </a:t>
            </a:r>
            <a:r>
              <a:rPr lang="en-US" sz="1800" b="1" dirty="0">
                <a:latin typeface="Segoe UI Light" panose="020B0502040204020203" pitchFamily="34" charset="0"/>
              </a:rPr>
              <a:t>Account Register</a:t>
            </a:r>
            <a:r>
              <a:rPr lang="en-US" sz="1800" dirty="0">
                <a:latin typeface="Segoe UI Light" panose="020B0502040204020203" pitchFamily="34" charset="0"/>
              </a:rPr>
              <a:t> Report for the period of time being researched</a:t>
            </a:r>
            <a:br>
              <a:rPr lang="ru-RU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Go to </a:t>
            </a:r>
            <a:r>
              <a:rPr lang="en-US" sz="1800" b="1" dirty="0">
                <a:latin typeface="Segoe UI Light" panose="020B0502040204020203" pitchFamily="34" charset="0"/>
              </a:rPr>
              <a:t>Transactions</a:t>
            </a:r>
            <a:r>
              <a:rPr lang="en-US" sz="1800" dirty="0">
                <a:latin typeface="Segoe UI Light" panose="020B0502040204020203" pitchFamily="34" charset="0"/>
              </a:rPr>
              <a:t> &gt; </a:t>
            </a:r>
            <a:r>
              <a:rPr lang="en-US" sz="1800" b="1" dirty="0">
                <a:latin typeface="Segoe UI Light" panose="020B0502040204020203" pitchFamily="34" charset="0"/>
              </a:rPr>
              <a:t>Account Register</a:t>
            </a:r>
            <a:r>
              <a:rPr lang="en-US" sz="1800" dirty="0">
                <a:latin typeface="Segoe UI Light" panose="020B0502040204020203" pitchFamily="34" charset="0"/>
              </a:rPr>
              <a:t> to run the report</a:t>
            </a:r>
            <a:br>
              <a:rPr lang="ru-RU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Review the report to find the first day CSO Clearing account shows a balance.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8BFD513F-8B52-437B-8860-112652068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12" y="629251"/>
            <a:ext cx="8153400" cy="54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Steps to reconcile an out of balance CSO Clearing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954814"/>
            <a:ext cx="7239000" cy="284180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Run the </a:t>
            </a:r>
            <a:r>
              <a:rPr lang="en-US" sz="1800" b="1" dirty="0">
                <a:latin typeface="Segoe UI Light" panose="020B0502040204020203" pitchFamily="34" charset="0"/>
              </a:rPr>
              <a:t>Sales Summary Report</a:t>
            </a:r>
            <a:r>
              <a:rPr lang="en-US" sz="1800" dirty="0">
                <a:latin typeface="Segoe UI Light" panose="020B0502040204020203" pitchFamily="34" charset="0"/>
              </a:rPr>
              <a:t> for the first day you see the out of balance on the </a:t>
            </a:r>
            <a:r>
              <a:rPr lang="en-US" sz="1800" b="1" dirty="0">
                <a:latin typeface="Segoe UI Light" panose="020B0502040204020203" pitchFamily="34" charset="0"/>
              </a:rPr>
              <a:t>Account Register Report</a:t>
            </a:r>
            <a:r>
              <a:rPr lang="ru-RU" sz="1800" dirty="0">
                <a:latin typeface="Segoe UI Light" panose="020B0502040204020203" pitchFamily="34" charset="0"/>
              </a:rPr>
              <a:t>.</a:t>
            </a:r>
            <a:br>
              <a:rPr lang="ru-RU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Go to </a:t>
            </a:r>
            <a:r>
              <a:rPr lang="en-US" sz="1800" b="1" dirty="0">
                <a:latin typeface="Segoe UI Light" panose="020B0502040204020203" pitchFamily="34" charset="0"/>
              </a:rPr>
              <a:t>Reports</a:t>
            </a:r>
            <a:r>
              <a:rPr lang="en-US" sz="1800" dirty="0">
                <a:latin typeface="Segoe UI Light" panose="020B0502040204020203" pitchFamily="34" charset="0"/>
              </a:rPr>
              <a:t> &gt; </a:t>
            </a:r>
            <a:r>
              <a:rPr lang="en-US" sz="1800" b="1" dirty="0">
                <a:latin typeface="Segoe UI Light" panose="020B0502040204020203" pitchFamily="34" charset="0"/>
              </a:rPr>
              <a:t>Accounting</a:t>
            </a:r>
            <a:r>
              <a:rPr lang="en-US" sz="1800" dirty="0">
                <a:latin typeface="Segoe UI Light" panose="020B0502040204020203" pitchFamily="34" charset="0"/>
              </a:rPr>
              <a:t>. Select the station on the left side of screen.  Sales Summary Report is under the Review Sales Heading</a:t>
            </a:r>
            <a:r>
              <a:rPr lang="ru-RU" sz="1800" dirty="0">
                <a:latin typeface="Segoe UI Light" panose="020B0502040204020203" pitchFamily="34" charset="0"/>
              </a:rPr>
              <a:t>.</a:t>
            </a:r>
            <a:br>
              <a:rPr lang="ru-RU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Match the entries processed in Accounting (by Data Type) to the Sales Summary report.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33" y="200297"/>
            <a:ext cx="8650143" cy="64007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V="1">
            <a:off x="3028950" y="7004806"/>
            <a:ext cx="3086100" cy="2097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Steps to reconcile an out of balance CSO Clearing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4180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Once the Data Type causing the issue is identified, check the Transaction Assignment Mapping.</a:t>
            </a:r>
            <a:br>
              <a:rPr lang="ru-RU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If the Data Type is missing you need to make it active and fill in the Debit and Credit GL accounts.</a:t>
            </a:r>
            <a:br>
              <a:rPr lang="ru-RU" sz="1800" dirty="0">
                <a:latin typeface="Segoe UI Light" panose="020B0502040204020203" pitchFamily="34" charset="0"/>
              </a:rPr>
            </a:b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Go to the Cog Wheel in the upper right corner of your screen and select </a:t>
            </a:r>
            <a:r>
              <a:rPr lang="en-US" sz="1800" b="1" dirty="0">
                <a:latin typeface="Segoe UI Light" panose="020B0502040204020203" pitchFamily="34" charset="0"/>
              </a:rPr>
              <a:t>Transaction Assignments</a:t>
            </a:r>
            <a:r>
              <a:rPr lang="ru-RU" sz="1800" dirty="0">
                <a:latin typeface="Segoe UI Light" panose="020B0502040204020203" pitchFamily="34" charset="0"/>
              </a:rPr>
              <a:t>.</a:t>
            </a:r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 smtClean="0">
            <a:solidFill>
              <a:schemeClr val="tx2">
                <a:lumMod val="75000"/>
              </a:schemeClr>
            </a:solidFill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C02552562AE4793B1F055379D6C33" ma:contentTypeVersion="5" ma:contentTypeDescription="Create a new document." ma:contentTypeScope="" ma:versionID="fef2019ffb6cdbb992647a6e4944855a">
  <xsd:schema xmlns:xsd="http://www.w3.org/2001/XMLSchema" xmlns:xs="http://www.w3.org/2001/XMLSchema" xmlns:p="http://schemas.microsoft.com/office/2006/metadata/properties" xmlns:ns2="8a928a87-dba1-4bfc-a2e9-067dd23cbc22" xmlns:ns3="5ea8cec0-42a3-4088-af64-e881a12e28b4" targetNamespace="http://schemas.microsoft.com/office/2006/metadata/properties" ma:root="true" ma:fieldsID="e2fa0c52345c8c53dceae4a43d9a3dcf" ns2:_="" ns3:_="">
    <xsd:import namespace="8a928a87-dba1-4bfc-a2e9-067dd23cbc22"/>
    <xsd:import namespace="5ea8cec0-42a3-4088-af64-e881a12e28b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Modules" minOccurs="0"/>
                <xsd:element ref="ns2:Teams" minOccurs="0"/>
                <xsd:element ref="ns3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28a87-dba1-4bfc-a2e9-067dd23cbc22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s" ma:list="UserInfo" ma:SearchPeopleOnly="false" ma:SharePointGroup="0" ma:internalName="Project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dules" ma:index="9" nillable="true" ma:displayName="Modules" ma:internalName="Modul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unting"/>
                    <xsd:enumeration value="Administration"/>
                    <xsd:enumeration value="AiSSISTANT"/>
                    <xsd:enumeration value="Fuel Central"/>
                    <xsd:enumeration value="Invoice Warehouse"/>
                    <xsd:enumeration value="iData"/>
                    <xsd:enumeration value="Intuit"/>
                    <xsd:enumeration value="Lottery"/>
                    <xsd:enumeration value="Merchandise Inventory"/>
                    <xsd:enumeration value="POS Connector"/>
                    <xsd:enumeration value="Price Book"/>
                    <xsd:enumeration value="QwickServe"/>
                    <xsd:enumeration value="Reports"/>
                  </xsd:restriction>
                </xsd:simpleType>
              </xsd:element>
            </xsd:sequence>
          </xsd:extension>
        </xsd:complexContent>
      </xsd:complexType>
    </xsd:element>
    <xsd:element name="Teams" ma:index="10" nillable="true" ma:displayName="Teams" ma:list="UserInfo" ma:SearchPeopleOnly="false" ma:SharePointGroup="0" ma:internalName="Team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8cec0-42a3-4088-af64-e881a12e28b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8a928a87-dba1-4bfc-a2e9-067dd23cbc22">
      <UserInfo>
        <DisplayName/>
        <AccountId xsi:nil="true"/>
        <AccountType/>
      </UserInfo>
    </Project>
    <Modules xmlns="8a928a87-dba1-4bfc-a2e9-067dd23cbc22"/>
    <Teams xmlns="8a928a87-dba1-4bfc-a2e9-067dd23cbc22">
      <UserInfo>
        <DisplayName/>
        <AccountId xsi:nil="true"/>
        <AccountType/>
      </UserInfo>
    </Teams>
  </documentManagement>
</p:properties>
</file>

<file path=customXml/itemProps1.xml><?xml version="1.0" encoding="utf-8"?>
<ds:datastoreItem xmlns:ds="http://schemas.openxmlformats.org/officeDocument/2006/customXml" ds:itemID="{255EBCBB-D46B-4F0C-88A0-DD83EDF2E8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C3C47-291D-48D0-937B-BF92D5AD4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928a87-dba1-4bfc-a2e9-067dd23cbc22"/>
    <ds:schemaRef ds:uri="5ea8cec0-42a3-4088-af64-e881a12e28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9E798C-ACC5-42D5-A1E9-74E179A9F138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8a928a87-dba1-4bfc-a2e9-067dd23cbc22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ea8cec0-42a3-4088-af64-e881a12e28b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590</Words>
  <Application>Microsoft Office PowerPoint</Application>
  <PresentationFormat>Экран (4:3)</PresentationFormat>
  <Paragraphs>81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Segoe UI Light</vt:lpstr>
      <vt:lpstr>Office Theme</vt:lpstr>
      <vt:lpstr>Презентация PowerPoint</vt:lpstr>
      <vt:lpstr>Agenda</vt:lpstr>
      <vt:lpstr>What are Transaction Assignments?</vt:lpstr>
      <vt:lpstr>Transaction Assignments</vt:lpstr>
      <vt:lpstr>Steps to reconcile an out of balance CSO Clearing Account</vt:lpstr>
      <vt:lpstr>Презентация PowerPoint</vt:lpstr>
      <vt:lpstr>Steps to reconcile an out of balance CSO Clearing Account</vt:lpstr>
      <vt:lpstr>Презентация PowerPoint</vt:lpstr>
      <vt:lpstr>Steps to reconcile an out of balance CSO Clearing Account</vt:lpstr>
      <vt:lpstr>Презентация PowerPoint</vt:lpstr>
      <vt:lpstr>Steps to reconcile an out of balance CSO Clearing Account</vt:lpstr>
      <vt:lpstr>Презентация PowerPoint</vt:lpstr>
      <vt:lpstr>Steps to reconcile an out of balance CSO Clearing Account</vt:lpstr>
      <vt:lpstr>Презентация PowerPoint</vt:lpstr>
      <vt:lpstr>What is the Data Converter Tool ?</vt:lpstr>
      <vt:lpstr>Презентация PowerPoint</vt:lpstr>
      <vt:lpstr>Steps to reconcile an out of balance CSO Clearing Account</vt:lpstr>
      <vt:lpstr>Презентация PowerPoint</vt:lpstr>
      <vt:lpstr>Steps to reconcile an out of balance CSO Clearing Account</vt:lpstr>
      <vt:lpstr>Презентация PowerPoint</vt:lpstr>
      <vt:lpstr>Training Center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Vasyl Lazaresku</dc:creator>
  <cp:lastModifiedBy>Olga Morlang</cp:lastModifiedBy>
  <cp:revision>170</cp:revision>
  <cp:lastPrinted>2016-04-26T15:32:54Z</cp:lastPrinted>
  <dcterms:created xsi:type="dcterms:W3CDTF">2014-12-25T15:01:59Z</dcterms:created>
  <dcterms:modified xsi:type="dcterms:W3CDTF">2017-09-01T15:57:39Z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0x010100E06C02552562AE4793B1F055379D6C33</vt:lpwstr>
  </property>
</Properties>
</file>